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4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7C8C35-0CCF-4307-B3D9-E2A4235416D9}" v="5" dt="2024-05-14T08:06:35.6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V Bowyer" userId="a1deba8b-5422-4c6f-90b2-db08a45ad279" providerId="ADAL" clId="{387C8C35-0CCF-4307-B3D9-E2A4235416D9}"/>
    <pc:docChg chg="custSel addSld delSld modSld sldOrd">
      <pc:chgData name="Mrs V Bowyer" userId="a1deba8b-5422-4c6f-90b2-db08a45ad279" providerId="ADAL" clId="{387C8C35-0CCF-4307-B3D9-E2A4235416D9}" dt="2024-05-14T08:06:56.116" v="298" actId="20577"/>
      <pc:docMkLst>
        <pc:docMk/>
      </pc:docMkLst>
      <pc:sldChg chg="addSp modSp mod">
        <pc:chgData name="Mrs V Bowyer" userId="a1deba8b-5422-4c6f-90b2-db08a45ad279" providerId="ADAL" clId="{387C8C35-0CCF-4307-B3D9-E2A4235416D9}" dt="2024-05-14T08:02:02.349" v="1" actId="13822"/>
        <pc:sldMkLst>
          <pc:docMk/>
          <pc:sldMk cId="194914744" sldId="256"/>
        </pc:sldMkLst>
        <pc:cxnChg chg="add mod">
          <ac:chgData name="Mrs V Bowyer" userId="a1deba8b-5422-4c6f-90b2-db08a45ad279" providerId="ADAL" clId="{387C8C35-0CCF-4307-B3D9-E2A4235416D9}" dt="2024-05-14T08:02:02.349" v="1" actId="13822"/>
          <ac:cxnSpMkLst>
            <pc:docMk/>
            <pc:sldMk cId="194914744" sldId="256"/>
            <ac:cxnSpMk id="6" creationId="{923284DE-90B3-6608-CD3F-1DB878547242}"/>
          </ac:cxnSpMkLst>
        </pc:cxnChg>
      </pc:sldChg>
      <pc:sldChg chg="del">
        <pc:chgData name="Mrs V Bowyer" userId="a1deba8b-5422-4c6f-90b2-db08a45ad279" providerId="ADAL" clId="{387C8C35-0CCF-4307-B3D9-E2A4235416D9}" dt="2024-05-14T08:03:14.347" v="2" actId="47"/>
        <pc:sldMkLst>
          <pc:docMk/>
          <pc:sldMk cId="946777325" sldId="257"/>
        </pc:sldMkLst>
      </pc:sldChg>
      <pc:sldChg chg="addSp modSp mod">
        <pc:chgData name="Mrs V Bowyer" userId="a1deba8b-5422-4c6f-90b2-db08a45ad279" providerId="ADAL" clId="{387C8C35-0CCF-4307-B3D9-E2A4235416D9}" dt="2024-05-14T08:04:10.571" v="56" actId="20577"/>
        <pc:sldMkLst>
          <pc:docMk/>
          <pc:sldMk cId="2870543209" sldId="258"/>
        </pc:sldMkLst>
        <pc:spChg chg="add mod">
          <ac:chgData name="Mrs V Bowyer" userId="a1deba8b-5422-4c6f-90b2-db08a45ad279" providerId="ADAL" clId="{387C8C35-0CCF-4307-B3D9-E2A4235416D9}" dt="2024-05-14T08:04:10.571" v="56" actId="20577"/>
          <ac:spMkLst>
            <pc:docMk/>
            <pc:sldMk cId="2870543209" sldId="258"/>
            <ac:spMk id="2" creationId="{313097CF-271C-3F39-1880-FE0B245F4265}"/>
          </ac:spMkLst>
        </pc:spChg>
      </pc:sldChg>
      <pc:sldChg chg="addSp modSp mod">
        <pc:chgData name="Mrs V Bowyer" userId="a1deba8b-5422-4c6f-90b2-db08a45ad279" providerId="ADAL" clId="{387C8C35-0CCF-4307-B3D9-E2A4235416D9}" dt="2024-05-14T08:05:16.535" v="180" actId="13822"/>
        <pc:sldMkLst>
          <pc:docMk/>
          <pc:sldMk cId="2000650329" sldId="259"/>
        </pc:sldMkLst>
        <pc:spChg chg="add mod">
          <ac:chgData name="Mrs V Bowyer" userId="a1deba8b-5422-4c6f-90b2-db08a45ad279" providerId="ADAL" clId="{387C8C35-0CCF-4307-B3D9-E2A4235416D9}" dt="2024-05-14T08:05:05.987" v="178" actId="20577"/>
          <ac:spMkLst>
            <pc:docMk/>
            <pc:sldMk cId="2000650329" sldId="259"/>
            <ac:spMk id="2" creationId="{EA11EA0B-13F2-9550-37A7-79B0B2E90229}"/>
          </ac:spMkLst>
        </pc:spChg>
        <pc:cxnChg chg="add mod">
          <ac:chgData name="Mrs V Bowyer" userId="a1deba8b-5422-4c6f-90b2-db08a45ad279" providerId="ADAL" clId="{387C8C35-0CCF-4307-B3D9-E2A4235416D9}" dt="2024-05-14T08:05:16.535" v="180" actId="13822"/>
          <ac:cxnSpMkLst>
            <pc:docMk/>
            <pc:sldMk cId="2000650329" sldId="259"/>
            <ac:cxnSpMk id="5" creationId="{CE217D2B-BEBD-9AC9-1835-3FA817C0C04F}"/>
          </ac:cxnSpMkLst>
        </pc:cxnChg>
      </pc:sldChg>
      <pc:sldChg chg="addSp delSp modSp mod">
        <pc:chgData name="Mrs V Bowyer" userId="a1deba8b-5422-4c6f-90b2-db08a45ad279" providerId="ADAL" clId="{387C8C35-0CCF-4307-B3D9-E2A4235416D9}" dt="2024-05-14T08:06:17.631" v="235" actId="20577"/>
        <pc:sldMkLst>
          <pc:docMk/>
          <pc:sldMk cId="3880371325" sldId="261"/>
        </pc:sldMkLst>
        <pc:spChg chg="add del mod">
          <ac:chgData name="Mrs V Bowyer" userId="a1deba8b-5422-4c6f-90b2-db08a45ad279" providerId="ADAL" clId="{387C8C35-0CCF-4307-B3D9-E2A4235416D9}" dt="2024-05-14T08:05:53.406" v="192" actId="478"/>
          <ac:spMkLst>
            <pc:docMk/>
            <pc:sldMk cId="3880371325" sldId="261"/>
            <ac:spMk id="2" creationId="{8BFA56F1-B79C-1166-8934-A56853339ADE}"/>
          </ac:spMkLst>
        </pc:spChg>
        <pc:spChg chg="add mod">
          <ac:chgData name="Mrs V Bowyer" userId="a1deba8b-5422-4c6f-90b2-db08a45ad279" providerId="ADAL" clId="{387C8C35-0CCF-4307-B3D9-E2A4235416D9}" dt="2024-05-14T08:06:17.631" v="235" actId="20577"/>
          <ac:spMkLst>
            <pc:docMk/>
            <pc:sldMk cId="3880371325" sldId="261"/>
            <ac:spMk id="4" creationId="{3F92C6DC-8E69-76B9-59FB-A9FB18C6AFAD}"/>
          </ac:spMkLst>
        </pc:spChg>
        <pc:picChg chg="mod">
          <ac:chgData name="Mrs V Bowyer" userId="a1deba8b-5422-4c6f-90b2-db08a45ad279" providerId="ADAL" clId="{387C8C35-0CCF-4307-B3D9-E2A4235416D9}" dt="2024-05-14T08:05:33.360" v="181" actId="1076"/>
          <ac:picMkLst>
            <pc:docMk/>
            <pc:sldMk cId="3880371325" sldId="261"/>
            <ac:picMk id="3" creationId="{89F2D978-9213-E04D-F303-75E602A0C0FC}"/>
          </ac:picMkLst>
        </pc:picChg>
      </pc:sldChg>
      <pc:sldChg chg="addSp modSp mod">
        <pc:chgData name="Mrs V Bowyer" userId="a1deba8b-5422-4c6f-90b2-db08a45ad279" providerId="ADAL" clId="{387C8C35-0CCF-4307-B3D9-E2A4235416D9}" dt="2024-05-14T08:06:56.116" v="298" actId="20577"/>
        <pc:sldMkLst>
          <pc:docMk/>
          <pc:sldMk cId="3864333733" sldId="262"/>
        </pc:sldMkLst>
        <pc:spChg chg="add mod">
          <ac:chgData name="Mrs V Bowyer" userId="a1deba8b-5422-4c6f-90b2-db08a45ad279" providerId="ADAL" clId="{387C8C35-0CCF-4307-B3D9-E2A4235416D9}" dt="2024-05-14T08:06:56.116" v="298" actId="20577"/>
          <ac:spMkLst>
            <pc:docMk/>
            <pc:sldMk cId="3864333733" sldId="262"/>
            <ac:spMk id="2" creationId="{03C87627-5D4D-00AE-114B-C559E4EEF62C}"/>
          </ac:spMkLst>
        </pc:spChg>
      </pc:sldChg>
      <pc:sldChg chg="addSp modSp new mod ord">
        <pc:chgData name="Mrs V Bowyer" userId="a1deba8b-5422-4c6f-90b2-db08a45ad279" providerId="ADAL" clId="{387C8C35-0CCF-4307-B3D9-E2A4235416D9}" dt="2024-05-14T08:03:40.834" v="8" actId="13822"/>
        <pc:sldMkLst>
          <pc:docMk/>
          <pc:sldMk cId="3715655066" sldId="264"/>
        </pc:sldMkLst>
        <pc:picChg chg="add">
          <ac:chgData name="Mrs V Bowyer" userId="a1deba8b-5422-4c6f-90b2-db08a45ad279" providerId="ADAL" clId="{387C8C35-0CCF-4307-B3D9-E2A4235416D9}" dt="2024-05-14T08:03:22.207" v="4" actId="22"/>
          <ac:picMkLst>
            <pc:docMk/>
            <pc:sldMk cId="3715655066" sldId="264"/>
            <ac:picMk id="3" creationId="{34153560-7342-8E58-CEF4-9D14D4C3C046}"/>
          </ac:picMkLst>
        </pc:picChg>
        <pc:cxnChg chg="add mod">
          <ac:chgData name="Mrs V Bowyer" userId="a1deba8b-5422-4c6f-90b2-db08a45ad279" providerId="ADAL" clId="{387C8C35-0CCF-4307-B3D9-E2A4235416D9}" dt="2024-05-14T08:03:40.834" v="8" actId="13822"/>
          <ac:cxnSpMkLst>
            <pc:docMk/>
            <pc:sldMk cId="3715655066" sldId="264"/>
            <ac:cxnSpMk id="5" creationId="{3658DF21-F9E8-805B-2942-CDA70DC84549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46537-5D2E-F1AA-B248-BCC61C3D05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2EA74D-8E85-FA68-332E-7A6799A18C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CBEA7-FE02-F909-D082-D4AB77376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B781-1AC8-453B-8F76-7663BBB1783D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556FE2-5FAD-7E84-D5BE-2276F8380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43B5C-569E-ABBD-1F2C-14C6FF200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3275-10BA-4F5D-B92E-8E7C030D4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719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B6CCB-8CB9-3CD5-D0A0-08F7FECE6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DE580-9B23-9449-E152-AA93872A6E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C96F12-1880-1969-9B5D-6C7ECC703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B781-1AC8-453B-8F76-7663BBB1783D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17D97-95AA-58F7-14EC-58B7AF136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2CBF27-83E1-98B6-6DBD-4096FE9D7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3275-10BA-4F5D-B92E-8E7C030D4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788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8DE30-B1FA-A2D7-C5C7-F6BD9F5A4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881942-D810-BED1-75DE-72FAB3DC0E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53DFA3-4258-B1C5-83AA-31478C632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B781-1AC8-453B-8F76-7663BBB1783D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BC74EA-88C3-5E4E-FA6B-B870D2248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66FDA6-25B2-2F8B-D792-5E48E9DC6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3275-10BA-4F5D-B92E-8E7C030D4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14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12951-669F-56B5-8A6E-AFFDAD47F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579F9E-BF30-C5A5-5E95-045D70575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A483E7-8201-C89D-AFBC-CF36642984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C74DA6-84CC-256F-5EF8-433B17A6E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B781-1AC8-453B-8F76-7663BBB1783D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AA727F-E088-082B-8A24-4881549E6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305780-AE9B-7F7C-778B-1BE4DB8B4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3275-10BA-4F5D-B92E-8E7C030D4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713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35B32-8982-2A4B-34C0-1CB8F64B4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7F36DB-2A98-8B49-F80B-103B7247B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BDC55A-160C-F203-3C9C-43EBA96DBE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E62912-458E-9AF8-6008-37A7BBC285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F3A577-062E-460D-6589-2C0B0F6F41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B3E216-F9EF-530B-DCA8-ED9B03ABC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B781-1AC8-453B-8F76-7663BBB1783D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55FB0D-AEFC-5325-F223-A206C6596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F27E2-1C4F-E5E0-1930-B1500D0FD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3275-10BA-4F5D-B92E-8E7C030D4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825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22FE3-E9B6-8D90-008A-7CE170AF8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6076A7-AB61-2C6A-CDC1-482ABE02C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B781-1AC8-453B-8F76-7663BBB1783D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D87D42-F2F1-5176-2BC5-17FADCBDE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DD27E2-EC28-86D8-B0B8-13ACAF9BC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3275-10BA-4F5D-B92E-8E7C030D4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093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C87ACA-63ED-EE08-EC5E-3CD783837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B781-1AC8-453B-8F76-7663BBB1783D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3E8FDF-183B-3D61-EFAA-B965EA6F5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7D9620-7197-D857-BF73-B2A195811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3275-10BA-4F5D-B92E-8E7C030D4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944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5C0C0-C4E6-9291-1B92-A52CAEA7B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529E1-41B8-BBD4-7196-A7911A2AB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D098C6-407E-7951-54B1-E283B44824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BC8C86-C27B-E445-F691-2BC443EF9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B781-1AC8-453B-8F76-7663BBB1783D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2D79BC-7328-3B39-C049-DC13702CD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3E284D-AB81-A067-C6CB-E3B419F8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3275-10BA-4F5D-B92E-8E7C030D4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082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5B3F-8445-8E88-421C-18649D019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2EBBE4-ADC4-7C8E-AA7D-719791C6F7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64279E-C640-6155-C4AB-0362B0BAD8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E3E54-83A8-E903-A188-4233F0824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B781-1AC8-453B-8F76-7663BBB1783D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270ACD-7595-1092-48E2-16D2C6CD2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618D9-BBA6-BCDE-1D47-67048EC80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3275-10BA-4F5D-B92E-8E7C030D4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908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2129B-75B2-2ACE-A494-A78D97A0F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701638-000B-8EA3-7A17-DF599B4B43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FD5628-893C-83AF-C103-8E4301E8D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B781-1AC8-453B-8F76-7663BBB1783D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577D0F-AE40-749C-98D4-1FD6963B1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FC43DB-5D04-3D2C-8001-3CB686E00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3275-10BA-4F5D-B92E-8E7C030D4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42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F2B9E6-BF91-B4EA-D8F2-71E8B12284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70FFC3-A224-C013-D5AB-D7EC7ABB40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36F0B7-4264-3096-F365-D174CB637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B781-1AC8-453B-8F76-7663BBB1783D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49B583-2A39-D531-B703-83650FD15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52A839-6886-16DA-6CBD-EF9FDD898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3275-10BA-4F5D-B92E-8E7C030D4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53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79F1F9-D8D0-8EE2-5033-572395E16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979152-2BDC-6C81-DA76-B3EE5C550E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8EC5A-3606-2E30-013E-EC165BFD6F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8B781-1AC8-453B-8F76-7663BBB1783D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E3C1E-D607-29FB-F9CA-2C60C8A79B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A39CC-2588-DEDF-9FEA-B1E80603A6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D3275-10BA-4F5D-B92E-8E7C030D4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837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669BB4-AD2D-F556-C1B2-36632A46C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GB" sz="4800" dirty="0">
                <a:solidFill>
                  <a:srgbClr val="FFFFFF"/>
                </a:solidFill>
              </a:rPr>
              <a:t>Finding Apprenticeships on Unifrog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BBD241-93AE-D51F-AC69-0EEFF943CB2E}"/>
              </a:ext>
            </a:extLst>
          </p:cNvPr>
          <p:cNvSpPr txBox="1"/>
          <p:nvPr/>
        </p:nvSpPr>
        <p:spPr>
          <a:xfrm>
            <a:off x="1450109" y="4479636"/>
            <a:ext cx="9559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Follow the next few slides to look for Apprenticeships </a:t>
            </a:r>
          </a:p>
        </p:txBody>
      </p:sp>
    </p:spTree>
    <p:extLst>
      <p:ext uri="{BB962C8B-B14F-4D97-AF65-F5344CB8AC3E}">
        <p14:creationId xmlns:p14="http://schemas.microsoft.com/office/powerpoint/2010/main" val="3401003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BD145-ED61-F4E6-835D-7A76609921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6B221D-CE14-CFDF-17AE-7CDD6B2BB5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120B6D-6BF1-13A8-D59F-55C67D6FBE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31561"/>
            <a:ext cx="12192000" cy="4994878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923284DE-90B3-6608-CD3F-1DB878547242}"/>
              </a:ext>
            </a:extLst>
          </p:cNvPr>
          <p:cNvCxnSpPr/>
          <p:nvPr/>
        </p:nvCxnSpPr>
        <p:spPr>
          <a:xfrm>
            <a:off x="3683000" y="1303867"/>
            <a:ext cx="1828800" cy="2298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914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153560-7342-8E58-CEF4-9D14D4C3C0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3722" y="0"/>
            <a:ext cx="5504556" cy="6858000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3658DF21-F9E8-805B-2942-CDA70DC84549}"/>
              </a:ext>
            </a:extLst>
          </p:cNvPr>
          <p:cNvCxnSpPr/>
          <p:nvPr/>
        </p:nvCxnSpPr>
        <p:spPr>
          <a:xfrm>
            <a:off x="3420533" y="6163733"/>
            <a:ext cx="1329267" cy="482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5655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210D68-CD40-5D18-3E5D-A40F65A0F1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4893" y="0"/>
            <a:ext cx="7842213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13097CF-271C-3F39-1880-FE0B245F4265}"/>
              </a:ext>
            </a:extLst>
          </p:cNvPr>
          <p:cNvSpPr txBox="1"/>
          <p:nvPr/>
        </p:nvSpPr>
        <p:spPr>
          <a:xfrm>
            <a:off x="7264400" y="1735667"/>
            <a:ext cx="3115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Select all the areas you are interested in .</a:t>
            </a:r>
          </a:p>
        </p:txBody>
      </p:sp>
    </p:spTree>
    <p:extLst>
      <p:ext uri="{BB962C8B-B14F-4D97-AF65-F5344CB8AC3E}">
        <p14:creationId xmlns:p14="http://schemas.microsoft.com/office/powerpoint/2010/main" val="2870543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F05986-BBFE-66FC-F36E-BDABB9F07B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678" y="161469"/>
            <a:ext cx="8554644" cy="653506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A11EA0B-13F2-9550-37A7-79B0B2E90229}"/>
              </a:ext>
            </a:extLst>
          </p:cNvPr>
          <p:cNvSpPr txBox="1"/>
          <p:nvPr/>
        </p:nvSpPr>
        <p:spPr>
          <a:xfrm>
            <a:off x="9067800" y="1185333"/>
            <a:ext cx="27093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far are you prepared to travel, remember there is life after Stafford . We have a great train, bus and motorway link.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E217D2B-BEBD-9AC9-1835-3FA817C0C04F}"/>
              </a:ext>
            </a:extLst>
          </p:cNvPr>
          <p:cNvCxnSpPr/>
          <p:nvPr/>
        </p:nvCxnSpPr>
        <p:spPr>
          <a:xfrm>
            <a:off x="1955800" y="6172200"/>
            <a:ext cx="1253067" cy="592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0650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4B6340-3D7F-725C-2DB3-EFD5B9BFFA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729" y="223390"/>
            <a:ext cx="10688542" cy="641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27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F2D978-9213-E04D-F303-75E602A0C0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838" y="59267"/>
            <a:ext cx="1135419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92C6DC-8E69-76B9-59FB-A9FB18C6AFAD}"/>
              </a:ext>
            </a:extLst>
          </p:cNvPr>
          <p:cNvSpPr txBox="1"/>
          <p:nvPr/>
        </p:nvSpPr>
        <p:spPr>
          <a:xfrm>
            <a:off x="1227667" y="2616200"/>
            <a:ext cx="1879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Select an apprenticeship and press next </a:t>
            </a:r>
          </a:p>
        </p:txBody>
      </p:sp>
    </p:spTree>
    <p:extLst>
      <p:ext uri="{BB962C8B-B14F-4D97-AF65-F5344CB8AC3E}">
        <p14:creationId xmlns:p14="http://schemas.microsoft.com/office/powerpoint/2010/main" val="38803713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0D4A76-30E2-58D9-D101-5FDDE77AE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7415" y="0"/>
            <a:ext cx="813717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3C87627-5D4D-00AE-114B-C559E4EEF62C}"/>
              </a:ext>
            </a:extLst>
          </p:cNvPr>
          <p:cNvSpPr txBox="1"/>
          <p:nvPr/>
        </p:nvSpPr>
        <p:spPr>
          <a:xfrm>
            <a:off x="279400" y="2963333"/>
            <a:ext cx="174801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are interested SAVE it and move on to look at others.</a:t>
            </a:r>
          </a:p>
        </p:txBody>
      </p:sp>
    </p:spTree>
    <p:extLst>
      <p:ext uri="{BB962C8B-B14F-4D97-AF65-F5344CB8AC3E}">
        <p14:creationId xmlns:p14="http://schemas.microsoft.com/office/powerpoint/2010/main" val="3864333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68</Words>
  <Application>Microsoft Office PowerPoint</Application>
  <PresentationFormat>Widescreen</PresentationFormat>
  <Paragraphs>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Finding Apprenticeships on Unifrog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Finding Apprenticeships on Unifrog </dc:title>
  <dc:creator>Mrs V Bowyer</dc:creator>
  <cp:lastModifiedBy>Mrs V Bowyer</cp:lastModifiedBy>
  <cp:revision>1</cp:revision>
  <dcterms:created xsi:type="dcterms:W3CDTF">2024-05-09T10:30:05Z</dcterms:created>
  <dcterms:modified xsi:type="dcterms:W3CDTF">2024-05-14T08:07:05Z</dcterms:modified>
</cp:coreProperties>
</file>