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7" r:id="rId3"/>
  </p:sldMasterIdLst>
  <p:notesMasterIdLst>
    <p:notesMasterId r:id="rId46"/>
  </p:notesMasterIdLst>
  <p:sldIdLst>
    <p:sldId id="257" r:id="rId4"/>
    <p:sldId id="261" r:id="rId5"/>
    <p:sldId id="262" r:id="rId6"/>
    <p:sldId id="270" r:id="rId7"/>
    <p:sldId id="258" r:id="rId8"/>
    <p:sldId id="329" r:id="rId9"/>
    <p:sldId id="271" r:id="rId10"/>
    <p:sldId id="269" r:id="rId11"/>
    <p:sldId id="321" r:id="rId12"/>
    <p:sldId id="285" r:id="rId13"/>
    <p:sldId id="324" r:id="rId14"/>
    <p:sldId id="323" r:id="rId15"/>
    <p:sldId id="327" r:id="rId16"/>
    <p:sldId id="325" r:id="rId17"/>
    <p:sldId id="326" r:id="rId18"/>
    <p:sldId id="322" r:id="rId19"/>
    <p:sldId id="328" r:id="rId20"/>
    <p:sldId id="287" r:id="rId21"/>
    <p:sldId id="307" r:id="rId22"/>
    <p:sldId id="308" r:id="rId23"/>
    <p:sldId id="309" r:id="rId24"/>
    <p:sldId id="312" r:id="rId25"/>
    <p:sldId id="272" r:id="rId26"/>
    <p:sldId id="588" r:id="rId27"/>
    <p:sldId id="529" r:id="rId28"/>
    <p:sldId id="581" r:id="rId29"/>
    <p:sldId id="578" r:id="rId30"/>
    <p:sldId id="589" r:id="rId31"/>
    <p:sldId id="583" r:id="rId32"/>
    <p:sldId id="584" r:id="rId33"/>
    <p:sldId id="590" r:id="rId34"/>
    <p:sldId id="2142533174" r:id="rId35"/>
    <p:sldId id="2142533176" r:id="rId36"/>
    <p:sldId id="2142533175" r:id="rId37"/>
    <p:sldId id="2845" r:id="rId38"/>
    <p:sldId id="2142533177" r:id="rId39"/>
    <p:sldId id="2142533178" r:id="rId40"/>
    <p:sldId id="263" r:id="rId41"/>
    <p:sldId id="264" r:id="rId42"/>
    <p:sldId id="265" r:id="rId43"/>
    <p:sldId id="266" r:id="rId44"/>
    <p:sldId id="26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2C8D32-7D2C-4B56-93A1-98EC8EF1FD14}" v="22" dt="2024-06-24T14:59:53.8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1" d="100"/>
          <a:sy n="71" d="100"/>
        </p:scale>
        <p:origin x="69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51" Type="http://schemas.microsoft.com/office/2016/11/relationships/changesInfo" Target="changesInfos/changesInfo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V Bowyer" userId="a1deba8b-5422-4c6f-90b2-db08a45ad279" providerId="ADAL" clId="{4E0AEE4F-A150-4628-B76C-3A7AD8456018}"/>
    <pc:docChg chg="custSel modSld">
      <pc:chgData name="Mrs V Bowyer" userId="a1deba8b-5422-4c6f-90b2-db08a45ad279" providerId="ADAL" clId="{4E0AEE4F-A150-4628-B76C-3A7AD8456018}" dt="2024-06-24T15:11:56.945" v="7" actId="5793"/>
      <pc:docMkLst>
        <pc:docMk/>
      </pc:docMkLst>
      <pc:sldChg chg="modSp mod">
        <pc:chgData name="Mrs V Bowyer" userId="a1deba8b-5422-4c6f-90b2-db08a45ad279" providerId="ADAL" clId="{4E0AEE4F-A150-4628-B76C-3A7AD8456018}" dt="2024-06-24T15:11:56.945" v="7" actId="5793"/>
        <pc:sldMkLst>
          <pc:docMk/>
          <pc:sldMk cId="3635898575" sldId="2142533178"/>
        </pc:sldMkLst>
        <pc:spChg chg="mod">
          <ac:chgData name="Mrs V Bowyer" userId="a1deba8b-5422-4c6f-90b2-db08a45ad279" providerId="ADAL" clId="{4E0AEE4F-A150-4628-B76C-3A7AD8456018}" dt="2024-06-24T15:11:56.945" v="7" actId="5793"/>
          <ac:spMkLst>
            <pc:docMk/>
            <pc:sldMk cId="3635898575" sldId="2142533178"/>
            <ac:spMk id="2" creationId="{35F34961-2F74-D888-3DBB-8A98B369447F}"/>
          </ac:spMkLst>
        </pc:spChg>
      </pc:sldChg>
    </pc:docChg>
  </pc:docChgLst>
  <pc:docChgLst>
    <pc:chgData name="Mrs V Bowyer" userId="a1deba8b-5422-4c6f-90b2-db08a45ad279" providerId="ADAL" clId="{DA2C8D32-7D2C-4B56-93A1-98EC8EF1FD14}"/>
    <pc:docChg chg="undo custSel addSld delSld modSld sldOrd delMainMaster modMainMaster">
      <pc:chgData name="Mrs V Bowyer" userId="a1deba8b-5422-4c6f-90b2-db08a45ad279" providerId="ADAL" clId="{DA2C8D32-7D2C-4B56-93A1-98EC8EF1FD14}" dt="2024-06-24T15:02:20.336" v="1356" actId="1076"/>
      <pc:docMkLst>
        <pc:docMk/>
      </pc:docMkLst>
      <pc:sldChg chg="del ord">
        <pc:chgData name="Mrs V Bowyer" userId="a1deba8b-5422-4c6f-90b2-db08a45ad279" providerId="ADAL" clId="{DA2C8D32-7D2C-4B56-93A1-98EC8EF1FD14}" dt="2024-06-06T14:03:22.284" v="4" actId="47"/>
        <pc:sldMkLst>
          <pc:docMk/>
          <pc:sldMk cId="1573226594" sldId="256"/>
        </pc:sldMkLst>
      </pc:sldChg>
      <pc:sldChg chg="modSp mod">
        <pc:chgData name="Mrs V Bowyer" userId="a1deba8b-5422-4c6f-90b2-db08a45ad279" providerId="ADAL" clId="{DA2C8D32-7D2C-4B56-93A1-98EC8EF1FD14}" dt="2024-06-06T14:25:54.383" v="454" actId="6549"/>
        <pc:sldMkLst>
          <pc:docMk/>
          <pc:sldMk cId="2159595078" sldId="257"/>
        </pc:sldMkLst>
        <pc:spChg chg="mod">
          <ac:chgData name="Mrs V Bowyer" userId="a1deba8b-5422-4c6f-90b2-db08a45ad279" providerId="ADAL" clId="{DA2C8D32-7D2C-4B56-93A1-98EC8EF1FD14}" dt="2024-06-06T14:25:54.383" v="454" actId="6549"/>
          <ac:spMkLst>
            <pc:docMk/>
            <pc:sldMk cId="2159595078" sldId="257"/>
            <ac:spMk id="2" creationId="{5BAC8A2A-D73C-3F44-BC71-38B62046FCA9}"/>
          </ac:spMkLst>
        </pc:spChg>
      </pc:sldChg>
      <pc:sldChg chg="modSp del mod ord">
        <pc:chgData name="Mrs V Bowyer" userId="a1deba8b-5422-4c6f-90b2-db08a45ad279" providerId="ADAL" clId="{DA2C8D32-7D2C-4B56-93A1-98EC8EF1FD14}" dt="2024-06-24T12:14:34.065" v="1005" actId="47"/>
        <pc:sldMkLst>
          <pc:docMk/>
          <pc:sldMk cId="3475360471" sldId="258"/>
        </pc:sldMkLst>
        <pc:spChg chg="mod">
          <ac:chgData name="Mrs V Bowyer" userId="a1deba8b-5422-4c6f-90b2-db08a45ad279" providerId="ADAL" clId="{DA2C8D32-7D2C-4B56-93A1-98EC8EF1FD14}" dt="2024-06-06T14:16:25.531" v="106" actId="255"/>
          <ac:spMkLst>
            <pc:docMk/>
            <pc:sldMk cId="3475360471" sldId="258"/>
            <ac:spMk id="2" creationId="{5BAC8A2A-D73C-3F44-BC71-38B62046FCA9}"/>
          </ac:spMkLst>
        </pc:spChg>
      </pc:sldChg>
      <pc:sldChg chg="addSp delSp modSp new del mod setBg">
        <pc:chgData name="Mrs V Bowyer" userId="a1deba8b-5422-4c6f-90b2-db08a45ad279" providerId="ADAL" clId="{DA2C8D32-7D2C-4B56-93A1-98EC8EF1FD14}" dt="2024-06-24T12:15:52.462" v="1007" actId="47"/>
        <pc:sldMkLst>
          <pc:docMk/>
          <pc:sldMk cId="4031417795" sldId="259"/>
        </pc:sldMkLst>
        <pc:spChg chg="del">
          <ac:chgData name="Mrs V Bowyer" userId="a1deba8b-5422-4c6f-90b2-db08a45ad279" providerId="ADAL" clId="{DA2C8D32-7D2C-4B56-93A1-98EC8EF1FD14}" dt="2024-06-06T14:04:30.144" v="10" actId="478"/>
          <ac:spMkLst>
            <pc:docMk/>
            <pc:sldMk cId="4031417795" sldId="259"/>
            <ac:spMk id="2" creationId="{CB745B81-2497-35D5-9D63-3D67C0608078}"/>
          </ac:spMkLst>
        </pc:spChg>
        <pc:spChg chg="add mod">
          <ac:chgData name="Mrs V Bowyer" userId="a1deba8b-5422-4c6f-90b2-db08a45ad279" providerId="ADAL" clId="{DA2C8D32-7D2C-4B56-93A1-98EC8EF1FD14}" dt="2024-06-24T09:34:19.289" v="862" actId="20577"/>
          <ac:spMkLst>
            <pc:docMk/>
            <pc:sldMk cId="4031417795" sldId="259"/>
            <ac:spMk id="2" creationId="{DAF7171A-9AAD-53AD-D295-DE3291D7698B}"/>
          </ac:spMkLst>
        </pc:spChg>
        <pc:spChg chg="del">
          <ac:chgData name="Mrs V Bowyer" userId="a1deba8b-5422-4c6f-90b2-db08a45ad279" providerId="ADAL" clId="{DA2C8D32-7D2C-4B56-93A1-98EC8EF1FD14}" dt="2024-06-06T14:04:28.397" v="9" actId="478"/>
          <ac:spMkLst>
            <pc:docMk/>
            <pc:sldMk cId="4031417795" sldId="259"/>
            <ac:spMk id="3" creationId="{31CD7ED4-D81C-8C88-04DD-8DA17A3B161F}"/>
          </ac:spMkLst>
        </pc:spChg>
        <pc:spChg chg="add del">
          <ac:chgData name="Mrs V Bowyer" userId="a1deba8b-5422-4c6f-90b2-db08a45ad279" providerId="ADAL" clId="{DA2C8D32-7D2C-4B56-93A1-98EC8EF1FD14}" dt="2024-06-06T14:04:50.270" v="17" actId="26606"/>
          <ac:spMkLst>
            <pc:docMk/>
            <pc:sldMk cId="4031417795" sldId="259"/>
            <ac:spMk id="10" creationId="{42A4FC2C-047E-45A5-965D-8E1E3BF09BC6}"/>
          </ac:spMkLst>
        </pc:spChg>
        <pc:spChg chg="add del">
          <ac:chgData name="Mrs V Bowyer" userId="a1deba8b-5422-4c6f-90b2-db08a45ad279" providerId="ADAL" clId="{DA2C8D32-7D2C-4B56-93A1-98EC8EF1FD14}" dt="2024-06-06T14:07:52.757" v="33" actId="26606"/>
          <ac:spMkLst>
            <pc:docMk/>
            <pc:sldMk cId="4031417795" sldId="259"/>
            <ac:spMk id="14" creationId="{A169D286-F4D7-4C8B-A6BD-D05384C7F1D8}"/>
          </ac:spMkLst>
        </pc:spChg>
        <pc:spChg chg="add del">
          <ac:chgData name="Mrs V Bowyer" userId="a1deba8b-5422-4c6f-90b2-db08a45ad279" providerId="ADAL" clId="{DA2C8D32-7D2C-4B56-93A1-98EC8EF1FD14}" dt="2024-06-06T14:04:47.640" v="14" actId="26606"/>
          <ac:spMkLst>
            <pc:docMk/>
            <pc:sldMk cId="4031417795" sldId="259"/>
            <ac:spMk id="15" creationId="{F3060C83-F051-4F0E-ABAD-AA0DFC48B218}"/>
          </ac:spMkLst>
        </pc:spChg>
        <pc:spChg chg="add del">
          <ac:chgData name="Mrs V Bowyer" userId="a1deba8b-5422-4c6f-90b2-db08a45ad279" providerId="ADAL" clId="{DA2C8D32-7D2C-4B56-93A1-98EC8EF1FD14}" dt="2024-06-06T14:07:52.757" v="33" actId="26606"/>
          <ac:spMkLst>
            <pc:docMk/>
            <pc:sldMk cId="4031417795" sldId="259"/>
            <ac:spMk id="16" creationId="{39E8235E-135E-4261-8F54-2B316E493C42}"/>
          </ac:spMkLst>
        </pc:spChg>
        <pc:spChg chg="add del">
          <ac:chgData name="Mrs V Bowyer" userId="a1deba8b-5422-4c6f-90b2-db08a45ad279" providerId="ADAL" clId="{DA2C8D32-7D2C-4B56-93A1-98EC8EF1FD14}" dt="2024-06-06T14:04:47.640" v="14" actId="26606"/>
          <ac:spMkLst>
            <pc:docMk/>
            <pc:sldMk cId="4031417795" sldId="259"/>
            <ac:spMk id="17" creationId="{83C98ABE-055B-441F-B07E-44F97F083C39}"/>
          </ac:spMkLst>
        </pc:spChg>
        <pc:spChg chg="add del">
          <ac:chgData name="Mrs V Bowyer" userId="a1deba8b-5422-4c6f-90b2-db08a45ad279" providerId="ADAL" clId="{DA2C8D32-7D2C-4B56-93A1-98EC8EF1FD14}" dt="2024-06-06T14:07:52.757" v="33" actId="26606"/>
          <ac:spMkLst>
            <pc:docMk/>
            <pc:sldMk cId="4031417795" sldId="259"/>
            <ac:spMk id="18" creationId="{D4ED8EC3-4D57-4620-93CE-4E6661F09A3E}"/>
          </ac:spMkLst>
        </pc:spChg>
        <pc:spChg chg="add del">
          <ac:chgData name="Mrs V Bowyer" userId="a1deba8b-5422-4c6f-90b2-db08a45ad279" providerId="ADAL" clId="{DA2C8D32-7D2C-4B56-93A1-98EC8EF1FD14}" dt="2024-06-06T14:04:47.640" v="14" actId="26606"/>
          <ac:spMkLst>
            <pc:docMk/>
            <pc:sldMk cId="4031417795" sldId="259"/>
            <ac:spMk id="19" creationId="{29FDB030-9B49-4CED-8CCD-4D99382388AC}"/>
          </ac:spMkLst>
        </pc:spChg>
        <pc:spChg chg="add del">
          <ac:chgData name="Mrs V Bowyer" userId="a1deba8b-5422-4c6f-90b2-db08a45ad279" providerId="ADAL" clId="{DA2C8D32-7D2C-4B56-93A1-98EC8EF1FD14}" dt="2024-06-06T14:07:52.757" v="33" actId="26606"/>
          <ac:spMkLst>
            <pc:docMk/>
            <pc:sldMk cId="4031417795" sldId="259"/>
            <ac:spMk id="20" creationId="{83BCB34A-2F40-4F41-8488-A134C1C155B7}"/>
          </ac:spMkLst>
        </pc:spChg>
        <pc:spChg chg="add del">
          <ac:chgData name="Mrs V Bowyer" userId="a1deba8b-5422-4c6f-90b2-db08a45ad279" providerId="ADAL" clId="{DA2C8D32-7D2C-4B56-93A1-98EC8EF1FD14}" dt="2024-06-06T14:04:47.640" v="14" actId="26606"/>
          <ac:spMkLst>
            <pc:docMk/>
            <pc:sldMk cId="4031417795" sldId="259"/>
            <ac:spMk id="21" creationId="{3783CA14-24A1-485C-8B30-D6A5D87987AD}"/>
          </ac:spMkLst>
        </pc:spChg>
        <pc:spChg chg="add del">
          <ac:chgData name="Mrs V Bowyer" userId="a1deba8b-5422-4c6f-90b2-db08a45ad279" providerId="ADAL" clId="{DA2C8D32-7D2C-4B56-93A1-98EC8EF1FD14}" dt="2024-06-06T14:07:52.757" v="33" actId="26606"/>
          <ac:spMkLst>
            <pc:docMk/>
            <pc:sldMk cId="4031417795" sldId="259"/>
            <ac:spMk id="22" creationId="{F78382DC-4207-465E-B379-1E16448AA222}"/>
          </ac:spMkLst>
        </pc:spChg>
        <pc:spChg chg="add del">
          <ac:chgData name="Mrs V Bowyer" userId="a1deba8b-5422-4c6f-90b2-db08a45ad279" providerId="ADAL" clId="{DA2C8D32-7D2C-4B56-93A1-98EC8EF1FD14}" dt="2024-06-06T14:04:47.640" v="14" actId="26606"/>
          <ac:spMkLst>
            <pc:docMk/>
            <pc:sldMk cId="4031417795" sldId="259"/>
            <ac:spMk id="23" creationId="{9A97C86A-04D6-40F7-AE84-31AB43E6A846}"/>
          </ac:spMkLst>
        </pc:spChg>
        <pc:spChg chg="add del">
          <ac:chgData name="Mrs V Bowyer" userId="a1deba8b-5422-4c6f-90b2-db08a45ad279" providerId="ADAL" clId="{DA2C8D32-7D2C-4B56-93A1-98EC8EF1FD14}" dt="2024-06-06T14:08:10.143" v="35" actId="26606"/>
          <ac:spMkLst>
            <pc:docMk/>
            <pc:sldMk cId="4031417795" sldId="259"/>
            <ac:spMk id="24" creationId="{5F9CFCE6-877F-4858-B8BD-2C52CA8AFBC4}"/>
          </ac:spMkLst>
        </pc:spChg>
        <pc:spChg chg="add del">
          <ac:chgData name="Mrs V Bowyer" userId="a1deba8b-5422-4c6f-90b2-db08a45ad279" providerId="ADAL" clId="{DA2C8D32-7D2C-4B56-93A1-98EC8EF1FD14}" dt="2024-06-06T14:04:47.640" v="14" actId="26606"/>
          <ac:spMkLst>
            <pc:docMk/>
            <pc:sldMk cId="4031417795" sldId="259"/>
            <ac:spMk id="25" creationId="{FF9F2414-84E8-453E-B1F3-389FDE8192D9}"/>
          </ac:spMkLst>
        </pc:spChg>
        <pc:spChg chg="add del">
          <ac:chgData name="Mrs V Bowyer" userId="a1deba8b-5422-4c6f-90b2-db08a45ad279" providerId="ADAL" clId="{DA2C8D32-7D2C-4B56-93A1-98EC8EF1FD14}" dt="2024-06-06T14:08:10.143" v="35" actId="26606"/>
          <ac:spMkLst>
            <pc:docMk/>
            <pc:sldMk cId="4031417795" sldId="259"/>
            <ac:spMk id="26" creationId="{8213F8A0-12AE-4514-8372-0DD766EC28EE}"/>
          </ac:spMkLst>
        </pc:spChg>
        <pc:spChg chg="add del">
          <ac:chgData name="Mrs V Bowyer" userId="a1deba8b-5422-4c6f-90b2-db08a45ad279" providerId="ADAL" clId="{DA2C8D32-7D2C-4B56-93A1-98EC8EF1FD14}" dt="2024-06-06T14:04:47.640" v="14" actId="26606"/>
          <ac:spMkLst>
            <pc:docMk/>
            <pc:sldMk cId="4031417795" sldId="259"/>
            <ac:spMk id="27" creationId="{3ECA69A1-7536-43AC-85EF-C7106179F5ED}"/>
          </ac:spMkLst>
        </pc:spChg>
        <pc:spChg chg="add del">
          <ac:chgData name="Mrs V Bowyer" userId="a1deba8b-5422-4c6f-90b2-db08a45ad279" providerId="ADAL" clId="{DA2C8D32-7D2C-4B56-93A1-98EC8EF1FD14}" dt="2024-06-06T14:08:10.143" v="35" actId="26606"/>
          <ac:spMkLst>
            <pc:docMk/>
            <pc:sldMk cId="4031417795" sldId="259"/>
            <ac:spMk id="28" creationId="{9EFF17D4-9A8C-4CE5-B096-D8CCD4400437}"/>
          </ac:spMkLst>
        </pc:spChg>
        <pc:spChg chg="add del">
          <ac:chgData name="Mrs V Bowyer" userId="a1deba8b-5422-4c6f-90b2-db08a45ad279" providerId="ADAL" clId="{DA2C8D32-7D2C-4B56-93A1-98EC8EF1FD14}" dt="2024-06-06T14:04:50.268" v="16" actId="26606"/>
          <ac:spMkLst>
            <pc:docMk/>
            <pc:sldMk cId="4031417795" sldId="259"/>
            <ac:spMk id="29" creationId="{86FF76B9-219D-4469-AF87-0236D29032F1}"/>
          </ac:spMkLst>
        </pc:spChg>
        <pc:spChg chg="add">
          <ac:chgData name="Mrs V Bowyer" userId="a1deba8b-5422-4c6f-90b2-db08a45ad279" providerId="ADAL" clId="{DA2C8D32-7D2C-4B56-93A1-98EC8EF1FD14}" dt="2024-06-06T14:08:10.151" v="36" actId="26606"/>
          <ac:spMkLst>
            <pc:docMk/>
            <pc:sldMk cId="4031417795" sldId="259"/>
            <ac:spMk id="31" creationId="{A169D286-F4D7-4C8B-A6BD-D05384C7F1D8}"/>
          </ac:spMkLst>
        </pc:spChg>
        <pc:spChg chg="add del">
          <ac:chgData name="Mrs V Bowyer" userId="a1deba8b-5422-4c6f-90b2-db08a45ad279" providerId="ADAL" clId="{DA2C8D32-7D2C-4B56-93A1-98EC8EF1FD14}" dt="2024-06-06T14:04:50.268" v="16" actId="26606"/>
          <ac:spMkLst>
            <pc:docMk/>
            <pc:sldMk cId="4031417795" sldId="259"/>
            <ac:spMk id="32" creationId="{2E80C965-DB6D-4F81-9E9E-B027384D0BD6}"/>
          </ac:spMkLst>
        </pc:spChg>
        <pc:spChg chg="add del">
          <ac:chgData name="Mrs V Bowyer" userId="a1deba8b-5422-4c6f-90b2-db08a45ad279" providerId="ADAL" clId="{DA2C8D32-7D2C-4B56-93A1-98EC8EF1FD14}" dt="2024-06-06T14:04:50.268" v="16" actId="26606"/>
          <ac:spMkLst>
            <pc:docMk/>
            <pc:sldMk cId="4031417795" sldId="259"/>
            <ac:spMk id="33" creationId="{633C5E46-DAC5-4661-9C87-22B08E2A512F}"/>
          </ac:spMkLst>
        </pc:spChg>
        <pc:spChg chg="add">
          <ac:chgData name="Mrs V Bowyer" userId="a1deba8b-5422-4c6f-90b2-db08a45ad279" providerId="ADAL" clId="{DA2C8D32-7D2C-4B56-93A1-98EC8EF1FD14}" dt="2024-06-06T14:08:10.151" v="36" actId="26606"/>
          <ac:spMkLst>
            <pc:docMk/>
            <pc:sldMk cId="4031417795" sldId="259"/>
            <ac:spMk id="34" creationId="{39E8235E-135E-4261-8F54-2B316E493C42}"/>
          </ac:spMkLst>
        </pc:spChg>
        <pc:spChg chg="add">
          <ac:chgData name="Mrs V Bowyer" userId="a1deba8b-5422-4c6f-90b2-db08a45ad279" providerId="ADAL" clId="{DA2C8D32-7D2C-4B56-93A1-98EC8EF1FD14}" dt="2024-06-06T14:08:10.151" v="36" actId="26606"/>
          <ac:spMkLst>
            <pc:docMk/>
            <pc:sldMk cId="4031417795" sldId="259"/>
            <ac:spMk id="35" creationId="{D4ED8EC3-4D57-4620-93CE-4E6661F09A3E}"/>
          </ac:spMkLst>
        </pc:spChg>
        <pc:spChg chg="add">
          <ac:chgData name="Mrs V Bowyer" userId="a1deba8b-5422-4c6f-90b2-db08a45ad279" providerId="ADAL" clId="{DA2C8D32-7D2C-4B56-93A1-98EC8EF1FD14}" dt="2024-06-06T14:08:10.151" v="36" actId="26606"/>
          <ac:spMkLst>
            <pc:docMk/>
            <pc:sldMk cId="4031417795" sldId="259"/>
            <ac:spMk id="36" creationId="{83BCB34A-2F40-4F41-8488-A134C1C155B7}"/>
          </ac:spMkLst>
        </pc:spChg>
        <pc:spChg chg="add">
          <ac:chgData name="Mrs V Bowyer" userId="a1deba8b-5422-4c6f-90b2-db08a45ad279" providerId="ADAL" clId="{DA2C8D32-7D2C-4B56-93A1-98EC8EF1FD14}" dt="2024-06-06T14:08:10.151" v="36" actId="26606"/>
          <ac:spMkLst>
            <pc:docMk/>
            <pc:sldMk cId="4031417795" sldId="259"/>
            <ac:spMk id="37" creationId="{F78382DC-4207-465E-B379-1E16448AA222}"/>
          </ac:spMkLst>
        </pc:spChg>
        <pc:grpChg chg="add del">
          <ac:chgData name="Mrs V Bowyer" userId="a1deba8b-5422-4c6f-90b2-db08a45ad279" providerId="ADAL" clId="{DA2C8D32-7D2C-4B56-93A1-98EC8EF1FD14}" dt="2024-06-06T14:04:50.268" v="16" actId="26606"/>
          <ac:grpSpMkLst>
            <pc:docMk/>
            <pc:sldMk cId="4031417795" sldId="259"/>
            <ac:grpSpMk id="30" creationId="{DB88BD78-87E1-424D-B479-C37D8E41B12E}"/>
          </ac:grpSpMkLst>
        </pc:grpChg>
        <pc:picChg chg="add del mod">
          <ac:chgData name="Mrs V Bowyer" userId="a1deba8b-5422-4c6f-90b2-db08a45ad279" providerId="ADAL" clId="{DA2C8D32-7D2C-4B56-93A1-98EC8EF1FD14}" dt="2024-06-06T14:04:57.604" v="18" actId="478"/>
          <ac:picMkLst>
            <pc:docMk/>
            <pc:sldMk cId="4031417795" sldId="259"/>
            <ac:picMk id="5" creationId="{171E657E-848D-7F8B-2A50-3098ABB3AF50}"/>
          </ac:picMkLst>
        </pc:picChg>
        <pc:picChg chg="add mod">
          <ac:chgData name="Mrs V Bowyer" userId="a1deba8b-5422-4c6f-90b2-db08a45ad279" providerId="ADAL" clId="{DA2C8D32-7D2C-4B56-93A1-98EC8EF1FD14}" dt="2024-06-06T14:08:21.265" v="39" actId="14100"/>
          <ac:picMkLst>
            <pc:docMk/>
            <pc:sldMk cId="4031417795" sldId="259"/>
            <ac:picMk id="7" creationId="{23885E56-D3D9-2E42-6369-D639FAA6941E}"/>
          </ac:picMkLst>
        </pc:picChg>
        <pc:picChg chg="add del mod">
          <ac:chgData name="Mrs V Bowyer" userId="a1deba8b-5422-4c6f-90b2-db08a45ad279" providerId="ADAL" clId="{DA2C8D32-7D2C-4B56-93A1-98EC8EF1FD14}" dt="2024-06-06T14:07:41.420" v="31" actId="478"/>
          <ac:picMkLst>
            <pc:docMk/>
            <pc:sldMk cId="4031417795" sldId="259"/>
            <ac:picMk id="9" creationId="{59556937-D8BC-2947-2DD9-72BE99AEE53A}"/>
          </ac:picMkLst>
        </pc:picChg>
        <pc:picChg chg="add mod">
          <ac:chgData name="Mrs V Bowyer" userId="a1deba8b-5422-4c6f-90b2-db08a45ad279" providerId="ADAL" clId="{DA2C8D32-7D2C-4B56-93A1-98EC8EF1FD14}" dt="2024-06-06T14:08:10.151" v="36" actId="26606"/>
          <ac:picMkLst>
            <pc:docMk/>
            <pc:sldMk cId="4031417795" sldId="259"/>
            <ac:picMk id="12" creationId="{D309A623-EAA2-3B31-1B5A-8DD17D833072}"/>
          </ac:picMkLst>
        </pc:picChg>
      </pc:sldChg>
      <pc:sldChg chg="addSp modSp new del mod">
        <pc:chgData name="Mrs V Bowyer" userId="a1deba8b-5422-4c6f-90b2-db08a45ad279" providerId="ADAL" clId="{DA2C8D32-7D2C-4B56-93A1-98EC8EF1FD14}" dt="2024-06-24T12:15:15.148" v="1006" actId="47"/>
        <pc:sldMkLst>
          <pc:docMk/>
          <pc:sldMk cId="4131228635" sldId="260"/>
        </pc:sldMkLst>
        <pc:picChg chg="add mod">
          <ac:chgData name="Mrs V Bowyer" userId="a1deba8b-5422-4c6f-90b2-db08a45ad279" providerId="ADAL" clId="{DA2C8D32-7D2C-4B56-93A1-98EC8EF1FD14}" dt="2024-06-06T14:14:33.913" v="45" actId="14100"/>
          <ac:picMkLst>
            <pc:docMk/>
            <pc:sldMk cId="4131228635" sldId="260"/>
            <ac:picMk id="5" creationId="{7E62D91D-4248-A9A4-4EEF-214A6C1232EF}"/>
          </ac:picMkLst>
        </pc:picChg>
      </pc:sldChg>
      <pc:sldChg chg="addSp delSp modSp new mod">
        <pc:chgData name="Mrs V Bowyer" userId="a1deba8b-5422-4c6f-90b2-db08a45ad279" providerId="ADAL" clId="{DA2C8D32-7D2C-4B56-93A1-98EC8EF1FD14}" dt="2024-06-24T09:33:57.457" v="845" actId="20577"/>
        <pc:sldMkLst>
          <pc:docMk/>
          <pc:sldMk cId="3460520737" sldId="261"/>
        </pc:sldMkLst>
        <pc:spChg chg="mod">
          <ac:chgData name="Mrs V Bowyer" userId="a1deba8b-5422-4c6f-90b2-db08a45ad279" providerId="ADAL" clId="{DA2C8D32-7D2C-4B56-93A1-98EC8EF1FD14}" dt="2024-06-24T09:33:57.457" v="845" actId="20577"/>
          <ac:spMkLst>
            <pc:docMk/>
            <pc:sldMk cId="3460520737" sldId="261"/>
            <ac:spMk id="2" creationId="{354A0BFF-4EEE-EF61-B487-2805F4A76BE6}"/>
          </ac:spMkLst>
        </pc:spChg>
        <pc:spChg chg="del">
          <ac:chgData name="Mrs V Bowyer" userId="a1deba8b-5422-4c6f-90b2-db08a45ad279" providerId="ADAL" clId="{DA2C8D32-7D2C-4B56-93A1-98EC8EF1FD14}" dt="2024-06-06T14:23:11.099" v="364" actId="478"/>
          <ac:spMkLst>
            <pc:docMk/>
            <pc:sldMk cId="3460520737" sldId="261"/>
            <ac:spMk id="3" creationId="{375ED7AA-BFC7-2F49-C8AF-2C94A4917F1F}"/>
          </ac:spMkLst>
        </pc:spChg>
        <pc:spChg chg="add del mod">
          <ac:chgData name="Mrs V Bowyer" userId="a1deba8b-5422-4c6f-90b2-db08a45ad279" providerId="ADAL" clId="{DA2C8D32-7D2C-4B56-93A1-98EC8EF1FD14}" dt="2024-06-06T14:23:07.926" v="363"/>
          <ac:spMkLst>
            <pc:docMk/>
            <pc:sldMk cId="3460520737" sldId="261"/>
            <ac:spMk id="5" creationId="{011AF984-32B0-C7CF-C101-CD5CCFF7667A}"/>
          </ac:spMkLst>
        </pc:spChg>
        <pc:picChg chg="add mod">
          <ac:chgData name="Mrs V Bowyer" userId="a1deba8b-5422-4c6f-90b2-db08a45ad279" providerId="ADAL" clId="{DA2C8D32-7D2C-4B56-93A1-98EC8EF1FD14}" dt="2024-06-06T14:25:01.561" v="450" actId="1076"/>
          <ac:picMkLst>
            <pc:docMk/>
            <pc:sldMk cId="3460520737" sldId="261"/>
            <ac:picMk id="6" creationId="{B51CCB79-AB09-C7F2-09E4-A72F36CF6B07}"/>
          </ac:picMkLst>
        </pc:picChg>
      </pc:sldChg>
      <pc:sldChg chg="addSp delSp modSp new mod">
        <pc:chgData name="Mrs V Bowyer" userId="a1deba8b-5422-4c6f-90b2-db08a45ad279" providerId="ADAL" clId="{DA2C8D32-7D2C-4B56-93A1-98EC8EF1FD14}" dt="2024-06-06T14:27:50.338" v="519" actId="1076"/>
        <pc:sldMkLst>
          <pc:docMk/>
          <pc:sldMk cId="2093856956" sldId="262"/>
        </pc:sldMkLst>
        <pc:spChg chg="mod">
          <ac:chgData name="Mrs V Bowyer" userId="a1deba8b-5422-4c6f-90b2-db08a45ad279" providerId="ADAL" clId="{DA2C8D32-7D2C-4B56-93A1-98EC8EF1FD14}" dt="2024-06-06T14:27:46.170" v="517" actId="1076"/>
          <ac:spMkLst>
            <pc:docMk/>
            <pc:sldMk cId="2093856956" sldId="262"/>
            <ac:spMk id="2" creationId="{B3CDF1A8-B09A-EA8F-48CC-F5C5C2080863}"/>
          </ac:spMkLst>
        </pc:spChg>
        <pc:spChg chg="del mod">
          <ac:chgData name="Mrs V Bowyer" userId="a1deba8b-5422-4c6f-90b2-db08a45ad279" providerId="ADAL" clId="{DA2C8D32-7D2C-4B56-93A1-98EC8EF1FD14}" dt="2024-06-06T14:27:39.089" v="515" actId="478"/>
          <ac:spMkLst>
            <pc:docMk/>
            <pc:sldMk cId="2093856956" sldId="262"/>
            <ac:spMk id="3" creationId="{E6C05097-6F34-9B40-B007-68CCBFBE9AD7}"/>
          </ac:spMkLst>
        </pc:spChg>
        <pc:spChg chg="add del mod">
          <ac:chgData name="Mrs V Bowyer" userId="a1deba8b-5422-4c6f-90b2-db08a45ad279" providerId="ADAL" clId="{DA2C8D32-7D2C-4B56-93A1-98EC8EF1FD14}" dt="2024-06-06T14:27:41.430" v="516" actId="478"/>
          <ac:spMkLst>
            <pc:docMk/>
            <pc:sldMk cId="2093856956" sldId="262"/>
            <ac:spMk id="8" creationId="{18F47C48-DA96-89F5-5966-799832BB23A7}"/>
          </ac:spMkLst>
        </pc:spChg>
        <pc:picChg chg="add mod">
          <ac:chgData name="Mrs V Bowyer" userId="a1deba8b-5422-4c6f-90b2-db08a45ad279" providerId="ADAL" clId="{DA2C8D32-7D2C-4B56-93A1-98EC8EF1FD14}" dt="2024-06-06T14:27:50.338" v="519" actId="1076"/>
          <ac:picMkLst>
            <pc:docMk/>
            <pc:sldMk cId="2093856956" sldId="262"/>
            <ac:picMk id="5" creationId="{7C4F90AF-2789-E135-A348-B4AF9DA66579}"/>
          </ac:picMkLst>
        </pc:picChg>
        <pc:picChg chg="add mod">
          <ac:chgData name="Mrs V Bowyer" userId="a1deba8b-5422-4c6f-90b2-db08a45ad279" providerId="ADAL" clId="{DA2C8D32-7D2C-4B56-93A1-98EC8EF1FD14}" dt="2024-06-06T14:27:48.673" v="518" actId="1076"/>
          <ac:picMkLst>
            <pc:docMk/>
            <pc:sldMk cId="2093856956" sldId="262"/>
            <ac:picMk id="6" creationId="{190CED6C-C0A0-1754-963E-178EBBFE6E18}"/>
          </ac:picMkLst>
        </pc:picChg>
      </pc:sldChg>
      <pc:sldChg chg="addSp delSp modSp new mod">
        <pc:chgData name="Mrs V Bowyer" userId="a1deba8b-5422-4c6f-90b2-db08a45ad279" providerId="ADAL" clId="{DA2C8D32-7D2C-4B56-93A1-98EC8EF1FD14}" dt="2024-06-06T14:30:24.124" v="527" actId="13822"/>
        <pc:sldMkLst>
          <pc:docMk/>
          <pc:sldMk cId="1139065946" sldId="263"/>
        </pc:sldMkLst>
        <pc:picChg chg="add mod">
          <ac:chgData name="Mrs V Bowyer" userId="a1deba8b-5422-4c6f-90b2-db08a45ad279" providerId="ADAL" clId="{DA2C8D32-7D2C-4B56-93A1-98EC8EF1FD14}" dt="2024-06-06T14:29:23.762" v="522" actId="1076"/>
          <ac:picMkLst>
            <pc:docMk/>
            <pc:sldMk cId="1139065946" sldId="263"/>
            <ac:picMk id="5" creationId="{E55003CE-ED01-C095-D875-EA3799E1DC38}"/>
          </ac:picMkLst>
        </pc:picChg>
        <pc:cxnChg chg="add del">
          <ac:chgData name="Mrs V Bowyer" userId="a1deba8b-5422-4c6f-90b2-db08a45ad279" providerId="ADAL" clId="{DA2C8D32-7D2C-4B56-93A1-98EC8EF1FD14}" dt="2024-06-06T14:29:49.076" v="524" actId="11529"/>
          <ac:cxnSpMkLst>
            <pc:docMk/>
            <pc:sldMk cId="1139065946" sldId="263"/>
            <ac:cxnSpMk id="7" creationId="{A9DA2B28-BDE6-5C54-3CD8-95267F903EEB}"/>
          </ac:cxnSpMkLst>
        </pc:cxnChg>
        <pc:cxnChg chg="add mod">
          <ac:chgData name="Mrs V Bowyer" userId="a1deba8b-5422-4c6f-90b2-db08a45ad279" providerId="ADAL" clId="{DA2C8D32-7D2C-4B56-93A1-98EC8EF1FD14}" dt="2024-06-06T14:30:24.124" v="527" actId="13822"/>
          <ac:cxnSpMkLst>
            <pc:docMk/>
            <pc:sldMk cId="1139065946" sldId="263"/>
            <ac:cxnSpMk id="9" creationId="{87043D93-F2B3-FBCE-D518-E72E32695117}"/>
          </ac:cxnSpMkLst>
        </pc:cxnChg>
      </pc:sldChg>
      <pc:sldChg chg="addSp modSp new mod">
        <pc:chgData name="Mrs V Bowyer" userId="a1deba8b-5422-4c6f-90b2-db08a45ad279" providerId="ADAL" clId="{DA2C8D32-7D2C-4B56-93A1-98EC8EF1FD14}" dt="2024-06-06T14:31:27.076" v="531" actId="13822"/>
        <pc:sldMkLst>
          <pc:docMk/>
          <pc:sldMk cId="877442202" sldId="264"/>
        </pc:sldMkLst>
        <pc:picChg chg="add">
          <ac:chgData name="Mrs V Bowyer" userId="a1deba8b-5422-4c6f-90b2-db08a45ad279" providerId="ADAL" clId="{DA2C8D32-7D2C-4B56-93A1-98EC8EF1FD14}" dt="2024-06-06T14:30:57.184" v="529" actId="22"/>
          <ac:picMkLst>
            <pc:docMk/>
            <pc:sldMk cId="877442202" sldId="264"/>
            <ac:picMk id="5" creationId="{AB8A06AB-1217-254F-C890-CDB9C35E3279}"/>
          </ac:picMkLst>
        </pc:picChg>
        <pc:cxnChg chg="add mod">
          <ac:chgData name="Mrs V Bowyer" userId="a1deba8b-5422-4c6f-90b2-db08a45ad279" providerId="ADAL" clId="{DA2C8D32-7D2C-4B56-93A1-98EC8EF1FD14}" dt="2024-06-06T14:31:27.076" v="531" actId="13822"/>
          <ac:cxnSpMkLst>
            <pc:docMk/>
            <pc:sldMk cId="877442202" sldId="264"/>
            <ac:cxnSpMk id="7" creationId="{AD746EB6-6B5F-C16E-039B-4B1625D132C4}"/>
          </ac:cxnSpMkLst>
        </pc:cxnChg>
      </pc:sldChg>
      <pc:sldChg chg="addSp modSp new mod">
        <pc:chgData name="Mrs V Bowyer" userId="a1deba8b-5422-4c6f-90b2-db08a45ad279" providerId="ADAL" clId="{DA2C8D32-7D2C-4B56-93A1-98EC8EF1FD14}" dt="2024-06-06T14:32:29.177" v="535" actId="1076"/>
        <pc:sldMkLst>
          <pc:docMk/>
          <pc:sldMk cId="1108154728" sldId="265"/>
        </pc:sldMkLst>
        <pc:picChg chg="add mod">
          <ac:chgData name="Mrs V Bowyer" userId="a1deba8b-5422-4c6f-90b2-db08a45ad279" providerId="ADAL" clId="{DA2C8D32-7D2C-4B56-93A1-98EC8EF1FD14}" dt="2024-06-06T14:32:29.177" v="535" actId="1076"/>
          <ac:picMkLst>
            <pc:docMk/>
            <pc:sldMk cId="1108154728" sldId="265"/>
            <ac:picMk id="5" creationId="{39A7FE43-E7DD-6934-2583-E548787B4F2B}"/>
          </ac:picMkLst>
        </pc:picChg>
      </pc:sldChg>
      <pc:sldChg chg="addSp modSp new mod">
        <pc:chgData name="Mrs V Bowyer" userId="a1deba8b-5422-4c6f-90b2-db08a45ad279" providerId="ADAL" clId="{DA2C8D32-7D2C-4B56-93A1-98EC8EF1FD14}" dt="2024-06-06T14:34:40.475" v="548" actId="13822"/>
        <pc:sldMkLst>
          <pc:docMk/>
          <pc:sldMk cId="2630981051" sldId="266"/>
        </pc:sldMkLst>
        <pc:picChg chg="add mod">
          <ac:chgData name="Mrs V Bowyer" userId="a1deba8b-5422-4c6f-90b2-db08a45ad279" providerId="ADAL" clId="{DA2C8D32-7D2C-4B56-93A1-98EC8EF1FD14}" dt="2024-06-06T14:33:42.306" v="542" actId="1076"/>
          <ac:picMkLst>
            <pc:docMk/>
            <pc:sldMk cId="2630981051" sldId="266"/>
            <ac:picMk id="5" creationId="{6120D005-F894-993B-8FF5-FF2B445F5CED}"/>
          </ac:picMkLst>
        </pc:picChg>
        <pc:cxnChg chg="add mod">
          <ac:chgData name="Mrs V Bowyer" userId="a1deba8b-5422-4c6f-90b2-db08a45ad279" providerId="ADAL" clId="{DA2C8D32-7D2C-4B56-93A1-98EC8EF1FD14}" dt="2024-06-06T14:33:37.788" v="541" actId="13822"/>
          <ac:cxnSpMkLst>
            <pc:docMk/>
            <pc:sldMk cId="2630981051" sldId="266"/>
            <ac:cxnSpMk id="7" creationId="{85695FA2-1AA3-7758-301B-17C07C248380}"/>
          </ac:cxnSpMkLst>
        </pc:cxnChg>
        <pc:cxnChg chg="add mod">
          <ac:chgData name="Mrs V Bowyer" userId="a1deba8b-5422-4c6f-90b2-db08a45ad279" providerId="ADAL" clId="{DA2C8D32-7D2C-4B56-93A1-98EC8EF1FD14}" dt="2024-06-06T14:33:58.192" v="544" actId="13822"/>
          <ac:cxnSpMkLst>
            <pc:docMk/>
            <pc:sldMk cId="2630981051" sldId="266"/>
            <ac:cxnSpMk id="9" creationId="{530760FF-9A09-2DD2-108B-9645105CE8F4}"/>
          </ac:cxnSpMkLst>
        </pc:cxnChg>
        <pc:cxnChg chg="add mod">
          <ac:chgData name="Mrs V Bowyer" userId="a1deba8b-5422-4c6f-90b2-db08a45ad279" providerId="ADAL" clId="{DA2C8D32-7D2C-4B56-93A1-98EC8EF1FD14}" dt="2024-06-06T14:34:18.467" v="546" actId="13822"/>
          <ac:cxnSpMkLst>
            <pc:docMk/>
            <pc:sldMk cId="2630981051" sldId="266"/>
            <ac:cxnSpMk id="11" creationId="{1DD297CE-81F8-5B27-508F-A43C569A04A5}"/>
          </ac:cxnSpMkLst>
        </pc:cxnChg>
        <pc:cxnChg chg="add mod">
          <ac:chgData name="Mrs V Bowyer" userId="a1deba8b-5422-4c6f-90b2-db08a45ad279" providerId="ADAL" clId="{DA2C8D32-7D2C-4B56-93A1-98EC8EF1FD14}" dt="2024-06-06T14:34:40.475" v="548" actId="13822"/>
          <ac:cxnSpMkLst>
            <pc:docMk/>
            <pc:sldMk cId="2630981051" sldId="266"/>
            <ac:cxnSpMk id="13" creationId="{2BD93174-724C-CCD3-24C3-4FABBB8F3529}"/>
          </ac:cxnSpMkLst>
        </pc:cxnChg>
      </pc:sldChg>
      <pc:sldChg chg="addSp delSp modSp new del mod">
        <pc:chgData name="Mrs V Bowyer" userId="a1deba8b-5422-4c6f-90b2-db08a45ad279" providerId="ADAL" clId="{DA2C8D32-7D2C-4B56-93A1-98EC8EF1FD14}" dt="2024-06-24T12:44:53.428" v="1009" actId="47"/>
        <pc:sldMkLst>
          <pc:docMk/>
          <pc:sldMk cId="582591364" sldId="267"/>
        </pc:sldMkLst>
        <pc:spChg chg="del">
          <ac:chgData name="Mrs V Bowyer" userId="a1deba8b-5422-4c6f-90b2-db08a45ad279" providerId="ADAL" clId="{DA2C8D32-7D2C-4B56-93A1-98EC8EF1FD14}" dt="2024-06-06T14:37:56.230" v="555" actId="478"/>
          <ac:spMkLst>
            <pc:docMk/>
            <pc:sldMk cId="582591364" sldId="267"/>
            <ac:spMk id="2" creationId="{50E44738-C285-2AC5-4097-60AE296B9B74}"/>
          </ac:spMkLst>
        </pc:spChg>
        <pc:spChg chg="del">
          <ac:chgData name="Mrs V Bowyer" userId="a1deba8b-5422-4c6f-90b2-db08a45ad279" providerId="ADAL" clId="{DA2C8D32-7D2C-4B56-93A1-98EC8EF1FD14}" dt="2024-06-06T14:37:54.798" v="554" actId="478"/>
          <ac:spMkLst>
            <pc:docMk/>
            <pc:sldMk cId="582591364" sldId="267"/>
            <ac:spMk id="3" creationId="{8D6BDDD4-D09D-7281-E95B-5823CD1B1A20}"/>
          </ac:spMkLst>
        </pc:spChg>
        <pc:spChg chg="add mod">
          <ac:chgData name="Mrs V Bowyer" userId="a1deba8b-5422-4c6f-90b2-db08a45ad279" providerId="ADAL" clId="{DA2C8D32-7D2C-4B56-93A1-98EC8EF1FD14}" dt="2024-06-06T14:39:19.932" v="632" actId="6549"/>
          <ac:spMkLst>
            <pc:docMk/>
            <pc:sldMk cId="582591364" sldId="267"/>
            <ac:spMk id="6" creationId="{F30E4A32-3B43-A66C-B812-E855B3C82E94}"/>
          </ac:spMkLst>
        </pc:spChg>
        <pc:graphicFrameChg chg="add del mod">
          <ac:chgData name="Mrs V Bowyer" userId="a1deba8b-5422-4c6f-90b2-db08a45ad279" providerId="ADAL" clId="{DA2C8D32-7D2C-4B56-93A1-98EC8EF1FD14}" dt="2024-06-06T14:37:40.390" v="551" actId="478"/>
          <ac:graphicFrameMkLst>
            <pc:docMk/>
            <pc:sldMk cId="582591364" sldId="267"/>
            <ac:graphicFrameMk id="4" creationId="{BBC3E97B-1310-3BC9-3B13-427C99DA15DF}"/>
          </ac:graphicFrameMkLst>
        </pc:graphicFrameChg>
        <pc:graphicFrameChg chg="add mod modGraphic">
          <ac:chgData name="Mrs V Bowyer" userId="a1deba8b-5422-4c6f-90b2-db08a45ad279" providerId="ADAL" clId="{DA2C8D32-7D2C-4B56-93A1-98EC8EF1FD14}" dt="2024-06-06T14:38:07.010" v="559" actId="14100"/>
          <ac:graphicFrameMkLst>
            <pc:docMk/>
            <pc:sldMk cId="582591364" sldId="267"/>
            <ac:graphicFrameMk id="5" creationId="{B0A596A7-9A89-A511-8D42-F4FDC20FADB5}"/>
          </ac:graphicFrameMkLst>
        </pc:graphicFrameChg>
      </pc:sldChg>
      <pc:sldChg chg="addSp delSp modSp new mod setBg addAnim delAnim">
        <pc:chgData name="Mrs V Bowyer" userId="a1deba8b-5422-4c6f-90b2-db08a45ad279" providerId="ADAL" clId="{DA2C8D32-7D2C-4B56-93A1-98EC8EF1FD14}" dt="2024-06-24T15:02:20.336" v="1356" actId="1076"/>
        <pc:sldMkLst>
          <pc:docMk/>
          <pc:sldMk cId="3484723034" sldId="268"/>
        </pc:sldMkLst>
        <pc:spChg chg="mod">
          <ac:chgData name="Mrs V Bowyer" userId="a1deba8b-5422-4c6f-90b2-db08a45ad279" providerId="ADAL" clId="{DA2C8D32-7D2C-4B56-93A1-98EC8EF1FD14}" dt="2024-06-24T12:10:21.798" v="992" actId="1076"/>
          <ac:spMkLst>
            <pc:docMk/>
            <pc:sldMk cId="3484723034" sldId="268"/>
            <ac:spMk id="2" creationId="{5527B5D2-BBFE-B9D4-2303-F83ABB61B78C}"/>
          </ac:spMkLst>
        </pc:spChg>
        <pc:spChg chg="mod">
          <ac:chgData name="Mrs V Bowyer" userId="a1deba8b-5422-4c6f-90b2-db08a45ad279" providerId="ADAL" clId="{DA2C8D32-7D2C-4B56-93A1-98EC8EF1FD14}" dt="2024-06-24T12:12:32.411" v="1004" actId="20577"/>
          <ac:spMkLst>
            <pc:docMk/>
            <pc:sldMk cId="3484723034" sldId="268"/>
            <ac:spMk id="3" creationId="{C1F05386-1D80-A2DE-F794-BFF2C336D017}"/>
          </ac:spMkLst>
        </pc:spChg>
        <pc:spChg chg="add mod">
          <ac:chgData name="Mrs V Bowyer" userId="a1deba8b-5422-4c6f-90b2-db08a45ad279" providerId="ADAL" clId="{DA2C8D32-7D2C-4B56-93A1-98EC8EF1FD14}" dt="2024-06-24T15:02:20.336" v="1356" actId="1076"/>
          <ac:spMkLst>
            <pc:docMk/>
            <pc:sldMk cId="3484723034" sldId="268"/>
            <ac:spMk id="4" creationId="{E69EA921-5977-0E6A-8314-71C396F45234}"/>
          </ac:spMkLst>
        </pc:spChg>
        <pc:spChg chg="add mod">
          <ac:chgData name="Mrs V Bowyer" userId="a1deba8b-5422-4c6f-90b2-db08a45ad279" providerId="ADAL" clId="{DA2C8D32-7D2C-4B56-93A1-98EC8EF1FD14}" dt="2024-06-24T15:02:12.253" v="1354" actId="20577"/>
          <ac:spMkLst>
            <pc:docMk/>
            <pc:sldMk cId="3484723034" sldId="268"/>
            <ac:spMk id="6" creationId="{87915768-5A54-C83F-58C3-A3A19E5397E7}"/>
          </ac:spMkLst>
        </pc:spChg>
        <pc:spChg chg="add del">
          <ac:chgData name="Mrs V Bowyer" userId="a1deba8b-5422-4c6f-90b2-db08a45ad279" providerId="ADAL" clId="{DA2C8D32-7D2C-4B56-93A1-98EC8EF1FD14}" dt="2024-06-06T14:59:13.548" v="797" actId="26606"/>
          <ac:spMkLst>
            <pc:docMk/>
            <pc:sldMk cId="3484723034" sldId="268"/>
            <ac:spMk id="10" creationId="{A8384FB5-9ADC-4DDC-881B-597D56F5B15D}"/>
          </ac:spMkLst>
        </pc:spChg>
        <pc:spChg chg="add del">
          <ac:chgData name="Mrs V Bowyer" userId="a1deba8b-5422-4c6f-90b2-db08a45ad279" providerId="ADAL" clId="{DA2C8D32-7D2C-4B56-93A1-98EC8EF1FD14}" dt="2024-06-06T14:59:13.548" v="797" actId="26606"/>
          <ac:spMkLst>
            <pc:docMk/>
            <pc:sldMk cId="3484723034" sldId="268"/>
            <ac:spMk id="12" creationId="{91E5A9A7-95C6-4F4F-B00E-C82E07FE62EF}"/>
          </ac:spMkLst>
        </pc:spChg>
        <pc:spChg chg="add del">
          <ac:chgData name="Mrs V Bowyer" userId="a1deba8b-5422-4c6f-90b2-db08a45ad279" providerId="ADAL" clId="{DA2C8D32-7D2C-4B56-93A1-98EC8EF1FD14}" dt="2024-06-06T14:59:13.548" v="797" actId="26606"/>
          <ac:spMkLst>
            <pc:docMk/>
            <pc:sldMk cId="3484723034" sldId="268"/>
            <ac:spMk id="14" creationId="{D07DD2DE-F619-49DD-B5E7-03A290FF4ED1}"/>
          </ac:spMkLst>
        </pc:spChg>
        <pc:spChg chg="add del">
          <ac:chgData name="Mrs V Bowyer" userId="a1deba8b-5422-4c6f-90b2-db08a45ad279" providerId="ADAL" clId="{DA2C8D32-7D2C-4B56-93A1-98EC8EF1FD14}" dt="2024-06-06T14:59:13.548" v="797" actId="26606"/>
          <ac:spMkLst>
            <pc:docMk/>
            <pc:sldMk cId="3484723034" sldId="268"/>
            <ac:spMk id="16" creationId="{85149191-5F60-4A28-AAFF-039F96B0F3EC}"/>
          </ac:spMkLst>
        </pc:spChg>
        <pc:spChg chg="add del">
          <ac:chgData name="Mrs V Bowyer" userId="a1deba8b-5422-4c6f-90b2-db08a45ad279" providerId="ADAL" clId="{DA2C8D32-7D2C-4B56-93A1-98EC8EF1FD14}" dt="2024-06-06T14:59:13.548" v="797" actId="26606"/>
          <ac:spMkLst>
            <pc:docMk/>
            <pc:sldMk cId="3484723034" sldId="268"/>
            <ac:spMk id="18" creationId="{F8260ED5-17F7-4158-B241-D51DD4CF1B7E}"/>
          </ac:spMkLst>
        </pc:spChg>
        <pc:spChg chg="add del">
          <ac:chgData name="Mrs V Bowyer" userId="a1deba8b-5422-4c6f-90b2-db08a45ad279" providerId="ADAL" clId="{DA2C8D32-7D2C-4B56-93A1-98EC8EF1FD14}" dt="2024-06-06T14:59:20.251" v="801" actId="26606"/>
          <ac:spMkLst>
            <pc:docMk/>
            <pc:sldMk cId="3484723034" sldId="268"/>
            <ac:spMk id="20" creationId="{06DA9DF9-31F7-4056-B42E-878CC92417B8}"/>
          </ac:spMkLst>
        </pc:spChg>
        <pc:picChg chg="add mod">
          <ac:chgData name="Mrs V Bowyer" userId="a1deba8b-5422-4c6f-90b2-db08a45ad279" providerId="ADAL" clId="{DA2C8D32-7D2C-4B56-93A1-98EC8EF1FD14}" dt="2024-06-24T15:02:16.348" v="1355" actId="1076"/>
          <ac:picMkLst>
            <pc:docMk/>
            <pc:sldMk cId="3484723034" sldId="268"/>
            <ac:picMk id="5" creationId="{FC15756F-7246-4355-F66C-60A60A20F00B}"/>
          </ac:picMkLst>
        </pc:picChg>
        <pc:picChg chg="add del mod">
          <ac:chgData name="Mrs V Bowyer" userId="a1deba8b-5422-4c6f-90b2-db08a45ad279" providerId="ADAL" clId="{DA2C8D32-7D2C-4B56-93A1-98EC8EF1FD14}" dt="2024-06-24T12:09:36.994" v="985" actId="478"/>
          <ac:picMkLst>
            <pc:docMk/>
            <pc:sldMk cId="3484723034" sldId="268"/>
            <ac:picMk id="6" creationId="{C99C3917-7288-35D6-1D5E-A8CEE58B7814}"/>
          </ac:picMkLst>
        </pc:picChg>
        <pc:picChg chg="add mod">
          <ac:chgData name="Mrs V Bowyer" userId="a1deba8b-5422-4c6f-90b2-db08a45ad279" providerId="ADAL" clId="{DA2C8D32-7D2C-4B56-93A1-98EC8EF1FD14}" dt="2024-06-24T15:01:58.044" v="1349" actId="1076"/>
          <ac:picMkLst>
            <pc:docMk/>
            <pc:sldMk cId="3484723034" sldId="268"/>
            <ac:picMk id="8" creationId="{5BB1776B-EC21-317D-2EDD-28BE18E77A3B}"/>
          </ac:picMkLst>
        </pc:picChg>
        <pc:picChg chg="add mod">
          <ac:chgData name="Mrs V Bowyer" userId="a1deba8b-5422-4c6f-90b2-db08a45ad279" providerId="ADAL" clId="{DA2C8D32-7D2C-4B56-93A1-98EC8EF1FD14}" dt="2024-06-24T15:01:53.749" v="1348" actId="1076"/>
          <ac:picMkLst>
            <pc:docMk/>
            <pc:sldMk cId="3484723034" sldId="268"/>
            <ac:picMk id="10" creationId="{B316A6C9-C1FF-B95C-F309-8A33FCB7EC4B}"/>
          </ac:picMkLst>
        </pc:picChg>
        <pc:picChg chg="add del mod">
          <ac:chgData name="Mrs V Bowyer" userId="a1deba8b-5422-4c6f-90b2-db08a45ad279" providerId="ADAL" clId="{DA2C8D32-7D2C-4B56-93A1-98EC8EF1FD14}" dt="2024-06-24T14:59:23.987" v="1203" actId="478"/>
          <ac:picMkLst>
            <pc:docMk/>
            <pc:sldMk cId="3484723034" sldId="268"/>
            <ac:picMk id="12" creationId="{07B7DE4F-EF69-C62E-C907-731AD9D1F6EB}"/>
          </ac:picMkLst>
        </pc:picChg>
      </pc:sldChg>
      <pc:sldChg chg="del">
        <pc:chgData name="Mrs V Bowyer" userId="a1deba8b-5422-4c6f-90b2-db08a45ad279" providerId="ADAL" clId="{DA2C8D32-7D2C-4B56-93A1-98EC8EF1FD14}" dt="2024-06-24T09:36:39.907" v="868" actId="47"/>
        <pc:sldMkLst>
          <pc:docMk/>
          <pc:sldMk cId="2260346404" sldId="316"/>
        </pc:sldMkLst>
      </pc:sldChg>
      <pc:sldChg chg="del">
        <pc:chgData name="Mrs V Bowyer" userId="a1deba8b-5422-4c6f-90b2-db08a45ad279" providerId="ADAL" clId="{DA2C8D32-7D2C-4B56-93A1-98EC8EF1FD14}" dt="2024-06-24T12:42:38.914" v="1008"/>
        <pc:sldMkLst>
          <pc:docMk/>
          <pc:sldMk cId="586599266" sldId="2845"/>
        </pc:sldMkLst>
      </pc:sldChg>
      <pc:sldChg chg="del">
        <pc:chgData name="Mrs V Bowyer" userId="a1deba8b-5422-4c6f-90b2-db08a45ad279" providerId="ADAL" clId="{DA2C8D32-7D2C-4B56-93A1-98EC8EF1FD14}" dt="2024-06-24T12:42:38.914" v="1008"/>
        <pc:sldMkLst>
          <pc:docMk/>
          <pc:sldMk cId="3177542455" sldId="2142533175"/>
        </pc:sldMkLst>
      </pc:sldChg>
      <pc:sldChg chg="del">
        <pc:chgData name="Mrs V Bowyer" userId="a1deba8b-5422-4c6f-90b2-db08a45ad279" providerId="ADAL" clId="{DA2C8D32-7D2C-4B56-93A1-98EC8EF1FD14}" dt="2024-06-24T12:42:38.914" v="1008"/>
        <pc:sldMkLst>
          <pc:docMk/>
          <pc:sldMk cId="3638125286" sldId="2142533176"/>
        </pc:sldMkLst>
      </pc:sldChg>
      <pc:sldChg chg="del">
        <pc:chgData name="Mrs V Bowyer" userId="a1deba8b-5422-4c6f-90b2-db08a45ad279" providerId="ADAL" clId="{DA2C8D32-7D2C-4B56-93A1-98EC8EF1FD14}" dt="2024-06-24T12:42:38.914" v="1008"/>
        <pc:sldMkLst>
          <pc:docMk/>
          <pc:sldMk cId="725605675" sldId="2142533177"/>
        </pc:sldMkLst>
      </pc:sldChg>
      <pc:sldChg chg="addSp modSp new mod">
        <pc:chgData name="Mrs V Bowyer" userId="a1deba8b-5422-4c6f-90b2-db08a45ad279" providerId="ADAL" clId="{DA2C8D32-7D2C-4B56-93A1-98EC8EF1FD14}" dt="2024-06-24T12:51:28.856" v="1198" actId="1076"/>
        <pc:sldMkLst>
          <pc:docMk/>
          <pc:sldMk cId="3635898575" sldId="2142533178"/>
        </pc:sldMkLst>
        <pc:spChg chg="mod">
          <ac:chgData name="Mrs V Bowyer" userId="a1deba8b-5422-4c6f-90b2-db08a45ad279" providerId="ADAL" clId="{DA2C8D32-7D2C-4B56-93A1-98EC8EF1FD14}" dt="2024-06-24T12:48:59.775" v="1186" actId="1076"/>
          <ac:spMkLst>
            <pc:docMk/>
            <pc:sldMk cId="3635898575" sldId="2142533178"/>
            <ac:spMk id="2" creationId="{35F34961-2F74-D888-3DBB-8A98B369447F}"/>
          </ac:spMkLst>
        </pc:spChg>
        <pc:picChg chg="add mod">
          <ac:chgData name="Mrs V Bowyer" userId="a1deba8b-5422-4c6f-90b2-db08a45ad279" providerId="ADAL" clId="{DA2C8D32-7D2C-4B56-93A1-98EC8EF1FD14}" dt="2024-06-24T12:50:01.191" v="1189" actId="1076"/>
          <ac:picMkLst>
            <pc:docMk/>
            <pc:sldMk cId="3635898575" sldId="2142533178"/>
            <ac:picMk id="3" creationId="{328A0524-E001-FB8F-B084-20473492694C}"/>
          </ac:picMkLst>
        </pc:picChg>
        <pc:picChg chg="add mod">
          <ac:chgData name="Mrs V Bowyer" userId="a1deba8b-5422-4c6f-90b2-db08a45ad279" providerId="ADAL" clId="{DA2C8D32-7D2C-4B56-93A1-98EC8EF1FD14}" dt="2024-06-24T12:50:33.039" v="1192" actId="14100"/>
          <ac:picMkLst>
            <pc:docMk/>
            <pc:sldMk cId="3635898575" sldId="2142533178"/>
            <ac:picMk id="4" creationId="{CC9F0A96-E824-6F3B-21B7-528CF913D44F}"/>
          </ac:picMkLst>
        </pc:picChg>
        <pc:picChg chg="add mod">
          <ac:chgData name="Mrs V Bowyer" userId="a1deba8b-5422-4c6f-90b2-db08a45ad279" providerId="ADAL" clId="{DA2C8D32-7D2C-4B56-93A1-98EC8EF1FD14}" dt="2024-06-24T12:51:03.911" v="1195" actId="1076"/>
          <ac:picMkLst>
            <pc:docMk/>
            <pc:sldMk cId="3635898575" sldId="2142533178"/>
            <ac:picMk id="5" creationId="{A397E267-9CE6-E660-55CD-9D5AF218D1D0}"/>
          </ac:picMkLst>
        </pc:picChg>
        <pc:picChg chg="add mod">
          <ac:chgData name="Mrs V Bowyer" userId="a1deba8b-5422-4c6f-90b2-db08a45ad279" providerId="ADAL" clId="{DA2C8D32-7D2C-4B56-93A1-98EC8EF1FD14}" dt="2024-06-24T12:51:28.856" v="1198" actId="1076"/>
          <ac:picMkLst>
            <pc:docMk/>
            <pc:sldMk cId="3635898575" sldId="2142533178"/>
            <ac:picMk id="6" creationId="{43BB5B47-904B-B9CD-84D8-B5D0956BDE03}"/>
          </ac:picMkLst>
        </pc:picChg>
      </pc:sldChg>
      <pc:sldMasterChg chg="del delSldLayout">
        <pc:chgData name="Mrs V Bowyer" userId="a1deba8b-5422-4c6f-90b2-db08a45ad279" providerId="ADAL" clId="{DA2C8D32-7D2C-4B56-93A1-98EC8EF1FD14}" dt="2024-06-06T14:03:22.284" v="4" actId="47"/>
        <pc:sldMasterMkLst>
          <pc:docMk/>
          <pc:sldMasterMk cId="3697922336" sldId="2147483648"/>
        </pc:sldMasterMkLst>
        <pc:sldLayoutChg chg="del">
          <pc:chgData name="Mrs V Bowyer" userId="a1deba8b-5422-4c6f-90b2-db08a45ad279" providerId="ADAL" clId="{DA2C8D32-7D2C-4B56-93A1-98EC8EF1FD14}" dt="2024-06-06T14:03:22.284" v="4" actId="47"/>
          <pc:sldLayoutMkLst>
            <pc:docMk/>
            <pc:sldMasterMk cId="3697922336" sldId="2147483648"/>
            <pc:sldLayoutMk cId="145568463" sldId="2147483649"/>
          </pc:sldLayoutMkLst>
        </pc:sldLayoutChg>
        <pc:sldLayoutChg chg="del">
          <pc:chgData name="Mrs V Bowyer" userId="a1deba8b-5422-4c6f-90b2-db08a45ad279" providerId="ADAL" clId="{DA2C8D32-7D2C-4B56-93A1-98EC8EF1FD14}" dt="2024-06-06T14:03:22.284" v="4" actId="47"/>
          <pc:sldLayoutMkLst>
            <pc:docMk/>
            <pc:sldMasterMk cId="3697922336" sldId="2147483648"/>
            <pc:sldLayoutMk cId="3466370429" sldId="2147483650"/>
          </pc:sldLayoutMkLst>
        </pc:sldLayoutChg>
        <pc:sldLayoutChg chg="del">
          <pc:chgData name="Mrs V Bowyer" userId="a1deba8b-5422-4c6f-90b2-db08a45ad279" providerId="ADAL" clId="{DA2C8D32-7D2C-4B56-93A1-98EC8EF1FD14}" dt="2024-06-06T14:03:22.284" v="4" actId="47"/>
          <pc:sldLayoutMkLst>
            <pc:docMk/>
            <pc:sldMasterMk cId="3697922336" sldId="2147483648"/>
            <pc:sldLayoutMk cId="215930860" sldId="2147483651"/>
          </pc:sldLayoutMkLst>
        </pc:sldLayoutChg>
        <pc:sldLayoutChg chg="del">
          <pc:chgData name="Mrs V Bowyer" userId="a1deba8b-5422-4c6f-90b2-db08a45ad279" providerId="ADAL" clId="{DA2C8D32-7D2C-4B56-93A1-98EC8EF1FD14}" dt="2024-06-06T14:03:22.284" v="4" actId="47"/>
          <pc:sldLayoutMkLst>
            <pc:docMk/>
            <pc:sldMasterMk cId="3697922336" sldId="2147483648"/>
            <pc:sldLayoutMk cId="3223875173" sldId="2147483652"/>
          </pc:sldLayoutMkLst>
        </pc:sldLayoutChg>
        <pc:sldLayoutChg chg="del">
          <pc:chgData name="Mrs V Bowyer" userId="a1deba8b-5422-4c6f-90b2-db08a45ad279" providerId="ADAL" clId="{DA2C8D32-7D2C-4B56-93A1-98EC8EF1FD14}" dt="2024-06-06T14:03:22.284" v="4" actId="47"/>
          <pc:sldLayoutMkLst>
            <pc:docMk/>
            <pc:sldMasterMk cId="3697922336" sldId="2147483648"/>
            <pc:sldLayoutMk cId="3538466145" sldId="2147483653"/>
          </pc:sldLayoutMkLst>
        </pc:sldLayoutChg>
        <pc:sldLayoutChg chg="del">
          <pc:chgData name="Mrs V Bowyer" userId="a1deba8b-5422-4c6f-90b2-db08a45ad279" providerId="ADAL" clId="{DA2C8D32-7D2C-4B56-93A1-98EC8EF1FD14}" dt="2024-06-06T14:03:22.284" v="4" actId="47"/>
          <pc:sldLayoutMkLst>
            <pc:docMk/>
            <pc:sldMasterMk cId="3697922336" sldId="2147483648"/>
            <pc:sldLayoutMk cId="3311109163" sldId="2147483654"/>
          </pc:sldLayoutMkLst>
        </pc:sldLayoutChg>
        <pc:sldLayoutChg chg="del">
          <pc:chgData name="Mrs V Bowyer" userId="a1deba8b-5422-4c6f-90b2-db08a45ad279" providerId="ADAL" clId="{DA2C8D32-7D2C-4B56-93A1-98EC8EF1FD14}" dt="2024-06-06T14:03:22.284" v="4" actId="47"/>
          <pc:sldLayoutMkLst>
            <pc:docMk/>
            <pc:sldMasterMk cId="3697922336" sldId="2147483648"/>
            <pc:sldLayoutMk cId="899815026" sldId="2147483655"/>
          </pc:sldLayoutMkLst>
        </pc:sldLayoutChg>
        <pc:sldLayoutChg chg="del">
          <pc:chgData name="Mrs V Bowyer" userId="a1deba8b-5422-4c6f-90b2-db08a45ad279" providerId="ADAL" clId="{DA2C8D32-7D2C-4B56-93A1-98EC8EF1FD14}" dt="2024-06-06T14:03:22.284" v="4" actId="47"/>
          <pc:sldLayoutMkLst>
            <pc:docMk/>
            <pc:sldMasterMk cId="3697922336" sldId="2147483648"/>
            <pc:sldLayoutMk cId="875447784" sldId="2147483656"/>
          </pc:sldLayoutMkLst>
        </pc:sldLayoutChg>
        <pc:sldLayoutChg chg="del">
          <pc:chgData name="Mrs V Bowyer" userId="a1deba8b-5422-4c6f-90b2-db08a45ad279" providerId="ADAL" clId="{DA2C8D32-7D2C-4B56-93A1-98EC8EF1FD14}" dt="2024-06-06T14:03:22.284" v="4" actId="47"/>
          <pc:sldLayoutMkLst>
            <pc:docMk/>
            <pc:sldMasterMk cId="3697922336" sldId="2147483648"/>
            <pc:sldLayoutMk cId="574510" sldId="2147483657"/>
          </pc:sldLayoutMkLst>
        </pc:sldLayoutChg>
        <pc:sldLayoutChg chg="del">
          <pc:chgData name="Mrs V Bowyer" userId="a1deba8b-5422-4c6f-90b2-db08a45ad279" providerId="ADAL" clId="{DA2C8D32-7D2C-4B56-93A1-98EC8EF1FD14}" dt="2024-06-06T14:03:22.284" v="4" actId="47"/>
          <pc:sldLayoutMkLst>
            <pc:docMk/>
            <pc:sldMasterMk cId="3697922336" sldId="2147483648"/>
            <pc:sldLayoutMk cId="2394483657" sldId="2147483658"/>
          </pc:sldLayoutMkLst>
        </pc:sldLayoutChg>
        <pc:sldLayoutChg chg="del">
          <pc:chgData name="Mrs V Bowyer" userId="a1deba8b-5422-4c6f-90b2-db08a45ad279" providerId="ADAL" clId="{DA2C8D32-7D2C-4B56-93A1-98EC8EF1FD14}" dt="2024-06-06T14:03:22.284" v="4" actId="47"/>
          <pc:sldLayoutMkLst>
            <pc:docMk/>
            <pc:sldMasterMk cId="3697922336" sldId="2147483648"/>
            <pc:sldLayoutMk cId="1042646235" sldId="2147483659"/>
          </pc:sldLayoutMkLst>
        </pc:sldLayoutChg>
      </pc:sldMasterChg>
      <pc:sldMasterChg chg="modSldLayout">
        <pc:chgData name="Mrs V Bowyer" userId="a1deba8b-5422-4c6f-90b2-db08a45ad279" providerId="ADAL" clId="{DA2C8D32-7D2C-4B56-93A1-98EC8EF1FD14}" dt="2024-06-24T09:35:07.194" v="867" actId="27636"/>
        <pc:sldMasterMkLst>
          <pc:docMk/>
          <pc:sldMasterMk cId="2784592677" sldId="2147483672"/>
        </pc:sldMasterMkLst>
        <pc:sldLayoutChg chg="modSp mod">
          <pc:chgData name="Mrs V Bowyer" userId="a1deba8b-5422-4c6f-90b2-db08a45ad279" providerId="ADAL" clId="{DA2C8D32-7D2C-4B56-93A1-98EC8EF1FD14}" dt="2024-06-24T09:35:07.160" v="864" actId="27636"/>
          <pc:sldLayoutMkLst>
            <pc:docMk/>
            <pc:sldMasterMk cId="2784592677" sldId="2147483672"/>
            <pc:sldLayoutMk cId="1067307424" sldId="2147483679"/>
          </pc:sldLayoutMkLst>
          <pc:spChg chg="mod">
            <ac:chgData name="Mrs V Bowyer" userId="a1deba8b-5422-4c6f-90b2-db08a45ad279" providerId="ADAL" clId="{DA2C8D32-7D2C-4B56-93A1-98EC8EF1FD14}" dt="2024-06-24T09:35:07.158" v="863" actId="27636"/>
            <ac:spMkLst>
              <pc:docMk/>
              <pc:sldMasterMk cId="2784592677" sldId="2147483672"/>
              <pc:sldLayoutMk cId="1067307424" sldId="2147483679"/>
              <ac:spMk id="18" creationId="{00000000-0000-0000-0000-000000000000}"/>
            </ac:spMkLst>
          </pc:spChg>
          <pc:spChg chg="mod">
            <ac:chgData name="Mrs V Bowyer" userId="a1deba8b-5422-4c6f-90b2-db08a45ad279" providerId="ADAL" clId="{DA2C8D32-7D2C-4B56-93A1-98EC8EF1FD14}" dt="2024-06-24T09:35:07.160" v="864" actId="27636"/>
            <ac:spMkLst>
              <pc:docMk/>
              <pc:sldMasterMk cId="2784592677" sldId="2147483672"/>
              <pc:sldLayoutMk cId="1067307424" sldId="2147483679"/>
              <ac:spMk id="23" creationId="{00000000-0000-0000-0000-000000000000}"/>
            </ac:spMkLst>
          </pc:spChg>
        </pc:sldLayoutChg>
        <pc:sldLayoutChg chg="modSp mod">
          <pc:chgData name="Mrs V Bowyer" userId="a1deba8b-5422-4c6f-90b2-db08a45ad279" providerId="ADAL" clId="{DA2C8D32-7D2C-4B56-93A1-98EC8EF1FD14}" dt="2024-06-24T09:35:07.180" v="865" actId="27636"/>
          <pc:sldLayoutMkLst>
            <pc:docMk/>
            <pc:sldMasterMk cId="2784592677" sldId="2147483672"/>
            <pc:sldLayoutMk cId="3120283751" sldId="2147483680"/>
          </pc:sldLayoutMkLst>
          <pc:spChg chg="mod">
            <ac:chgData name="Mrs V Bowyer" userId="a1deba8b-5422-4c6f-90b2-db08a45ad279" providerId="ADAL" clId="{DA2C8D32-7D2C-4B56-93A1-98EC8EF1FD14}" dt="2024-06-24T09:35:07.180" v="865" actId="27636"/>
            <ac:spMkLst>
              <pc:docMk/>
              <pc:sldMasterMk cId="2784592677" sldId="2147483672"/>
              <pc:sldLayoutMk cId="3120283751" sldId="2147483680"/>
              <ac:spMk id="18" creationId="{00000000-0000-0000-0000-000000000000}"/>
            </ac:spMkLst>
          </pc:spChg>
        </pc:sldLayoutChg>
        <pc:sldLayoutChg chg="modSp mod">
          <pc:chgData name="Mrs V Bowyer" userId="a1deba8b-5422-4c6f-90b2-db08a45ad279" providerId="ADAL" clId="{DA2C8D32-7D2C-4B56-93A1-98EC8EF1FD14}" dt="2024-06-24T09:35:07.194" v="867" actId="27636"/>
          <pc:sldLayoutMkLst>
            <pc:docMk/>
            <pc:sldMasterMk cId="2784592677" sldId="2147483672"/>
            <pc:sldLayoutMk cId="1326094616" sldId="2147483681"/>
          </pc:sldLayoutMkLst>
          <pc:spChg chg="mod">
            <ac:chgData name="Mrs V Bowyer" userId="a1deba8b-5422-4c6f-90b2-db08a45ad279" providerId="ADAL" clId="{DA2C8D32-7D2C-4B56-93A1-98EC8EF1FD14}" dt="2024-06-24T09:35:07.194" v="867" actId="27636"/>
            <ac:spMkLst>
              <pc:docMk/>
              <pc:sldMasterMk cId="2784592677" sldId="2147483672"/>
              <pc:sldLayoutMk cId="1326094616" sldId="2147483681"/>
              <ac:spMk id="18" creationId="{00000000-0000-0000-0000-000000000000}"/>
            </ac:spMkLst>
          </pc:spChg>
          <pc:spChg chg="mod">
            <ac:chgData name="Mrs V Bowyer" userId="a1deba8b-5422-4c6f-90b2-db08a45ad279" providerId="ADAL" clId="{DA2C8D32-7D2C-4B56-93A1-98EC8EF1FD14}" dt="2024-06-24T09:35:07.189" v="866" actId="27636"/>
            <ac:spMkLst>
              <pc:docMk/>
              <pc:sldMasterMk cId="2784592677" sldId="2147483672"/>
              <pc:sldLayoutMk cId="1326094616" sldId="2147483681"/>
              <ac:spMk id="23" creationId="{00000000-0000-0000-0000-000000000000}"/>
            </ac:spMkLst>
          </pc:spChg>
        </pc:sldLayoutChg>
      </pc:sldMasterChg>
    </pc:docChg>
  </pc:docChgLst>
</pc:chgInfo>
</file>

<file path=ppt/diagrams/_rels/data1.xml.rels><?xml version="1.0" encoding="UTF-8" standalone="yes"?>
<Relationships xmlns="http://schemas.openxmlformats.org/package/2006/relationships"><Relationship Id="rId8" Type="http://schemas.openxmlformats.org/officeDocument/2006/relationships/hyperlink" Target="https://www.careersandenterprise.co.uk/schools-colleges/gatsby-benchmarks/gatsby-benchmark-8" TargetMode="External"/><Relationship Id="rId3" Type="http://schemas.openxmlformats.org/officeDocument/2006/relationships/hyperlink" Target="https://www.careersandenterprise.co.uk/schools-colleges/gatsby-benchmarks/gatsby-benchmark-3" TargetMode="External"/><Relationship Id="rId7" Type="http://schemas.openxmlformats.org/officeDocument/2006/relationships/hyperlink" Target="https://www.careersandenterprise.co.uk/schools-colleges/gatsby-benchmarks/gatsby-benchmark-7" TargetMode="External"/><Relationship Id="rId2" Type="http://schemas.openxmlformats.org/officeDocument/2006/relationships/hyperlink" Target="https://www.careersandenterprise.co.uk/schools-colleges/gatsby-benchmarks/gatsby-benchmark-2" TargetMode="External"/><Relationship Id="rId1" Type="http://schemas.openxmlformats.org/officeDocument/2006/relationships/hyperlink" Target="https://www.careersandenterprise.co.uk/schools-colleges/gatsby-benchmarks/gatsby-benchmark-1" TargetMode="External"/><Relationship Id="rId6" Type="http://schemas.openxmlformats.org/officeDocument/2006/relationships/hyperlink" Target="https://www.careersandenterprise.co.uk/schools-colleges/gatsby-benchmarks/gatsby-benchmark-6" TargetMode="External"/><Relationship Id="rId5" Type="http://schemas.openxmlformats.org/officeDocument/2006/relationships/hyperlink" Target="https://www.careersandenterprise.co.uk/schools-colleges/gatsby-benchmarks/gatsby-benchmark-5" TargetMode="External"/><Relationship Id="rId4" Type="http://schemas.openxmlformats.org/officeDocument/2006/relationships/hyperlink" Target="https://www.careersandenterprise.co.uk/schools-colleges/gatsby-benchmarks/gatsby-benchmark-4"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C8A7A1-49D8-46D3-B931-501FAFC73A5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47E7FD5C-F215-47D1-B671-53FB78F7D68A}">
      <dgm:prSet phldrT="[Text]" custT="1"/>
      <dgm:spPr>
        <a:solidFill>
          <a:srgbClr val="03B2B8"/>
        </a:solidFill>
        <a:ln w="28575">
          <a:solidFill>
            <a:schemeClr val="bg1"/>
          </a:solidFill>
        </a:ln>
        <a:effectLst>
          <a:outerShdw blurRad="50800" dist="38100" dir="2700000" algn="tl" rotWithShape="0">
            <a:prstClr val="black">
              <a:alpha val="40000"/>
            </a:prstClr>
          </a:outerShdw>
        </a:effectLst>
      </dgm:spPr>
      <dgm:t>
        <a:bodyPr/>
        <a:lstStyle/>
        <a:p>
          <a:r>
            <a:rPr lang="en-GB" sz="1600" b="1" dirty="0"/>
            <a:t>A stable careers programme</a:t>
          </a:r>
        </a:p>
      </dgm:t>
      <dgm:extLst>
        <a:ext uri="{E40237B7-FDA0-4F09-8148-C483321AD2D9}">
          <dgm14:cNvPr xmlns:dgm14="http://schemas.microsoft.com/office/drawing/2010/diagram" id="0" name="">
            <a:hlinkClick xmlns:r="http://schemas.openxmlformats.org/officeDocument/2006/relationships" r:id="rId1"/>
          </dgm14:cNvPr>
        </a:ext>
      </dgm:extLst>
    </dgm:pt>
    <dgm:pt modelId="{A44DAAB4-706B-4E1C-A13E-104251FC43B9}" type="parTrans" cxnId="{8A535AB0-6ADE-4399-95BC-AF0B741B765C}">
      <dgm:prSet/>
      <dgm:spPr/>
      <dgm:t>
        <a:bodyPr/>
        <a:lstStyle/>
        <a:p>
          <a:endParaRPr lang="en-GB"/>
        </a:p>
      </dgm:t>
    </dgm:pt>
    <dgm:pt modelId="{7FBBF32E-CADD-4793-BDCD-95152CC49BBE}" type="sibTrans" cxnId="{8A535AB0-6ADE-4399-95BC-AF0B741B765C}">
      <dgm:prSet/>
      <dgm:spPr/>
      <dgm:t>
        <a:bodyPr/>
        <a:lstStyle/>
        <a:p>
          <a:endParaRPr lang="en-GB"/>
        </a:p>
      </dgm:t>
    </dgm:pt>
    <dgm:pt modelId="{57314FE4-CCBD-49E2-A405-E514779E5576}">
      <dgm:prSet phldrT="[Text]" custT="1"/>
      <dgm:spPr>
        <a:solidFill>
          <a:srgbClr val="03B2B8"/>
        </a:solidFill>
        <a:ln w="28575">
          <a:solidFill>
            <a:schemeClr val="bg1"/>
          </a:solidFill>
        </a:ln>
        <a:effectLst>
          <a:outerShdw blurRad="50800" dist="38100" dir="2700000" algn="tl" rotWithShape="0">
            <a:prstClr val="black">
              <a:alpha val="40000"/>
            </a:prstClr>
          </a:outerShdw>
        </a:effectLst>
      </dgm:spPr>
      <dgm:t>
        <a:bodyPr/>
        <a:lstStyle/>
        <a:p>
          <a:r>
            <a:rPr lang="en-GB" sz="1600" b="1" dirty="0"/>
            <a:t>Learning from career and labour market information</a:t>
          </a:r>
        </a:p>
      </dgm:t>
      <dgm:extLst>
        <a:ext uri="{E40237B7-FDA0-4F09-8148-C483321AD2D9}">
          <dgm14:cNvPr xmlns:dgm14="http://schemas.microsoft.com/office/drawing/2010/diagram" id="0" name="">
            <a:hlinkClick xmlns:r="http://schemas.openxmlformats.org/officeDocument/2006/relationships" r:id="rId2"/>
          </dgm14:cNvPr>
        </a:ext>
      </dgm:extLst>
    </dgm:pt>
    <dgm:pt modelId="{267A9520-3AFD-4D45-807C-2B339DC3DA62}" type="parTrans" cxnId="{052A2AA2-5F0D-47AC-81B3-48D8286D71C2}">
      <dgm:prSet/>
      <dgm:spPr/>
      <dgm:t>
        <a:bodyPr/>
        <a:lstStyle/>
        <a:p>
          <a:endParaRPr lang="en-GB"/>
        </a:p>
      </dgm:t>
    </dgm:pt>
    <dgm:pt modelId="{51A8FD09-35C1-4308-B77E-B8625868E116}" type="sibTrans" cxnId="{052A2AA2-5F0D-47AC-81B3-48D8286D71C2}">
      <dgm:prSet/>
      <dgm:spPr/>
      <dgm:t>
        <a:bodyPr/>
        <a:lstStyle/>
        <a:p>
          <a:endParaRPr lang="en-GB"/>
        </a:p>
      </dgm:t>
    </dgm:pt>
    <dgm:pt modelId="{DDD794DA-F15B-479E-9157-9B08389F6CFE}">
      <dgm:prSet phldrT="[Text]" custT="1"/>
      <dgm:spPr>
        <a:solidFill>
          <a:srgbClr val="03B2B8"/>
        </a:solidFill>
        <a:ln w="28575">
          <a:solidFill>
            <a:schemeClr val="bg1"/>
          </a:solidFill>
        </a:ln>
        <a:effectLst>
          <a:outerShdw blurRad="50800" dist="38100" dir="2700000" algn="tl" rotWithShape="0">
            <a:prstClr val="black">
              <a:alpha val="40000"/>
            </a:prstClr>
          </a:outerShdw>
        </a:effectLst>
      </dgm:spPr>
      <dgm:t>
        <a:bodyPr/>
        <a:lstStyle/>
        <a:p>
          <a:r>
            <a:rPr lang="en-GB" sz="1600" b="1" dirty="0"/>
            <a:t>Addressing the needs of each pupil</a:t>
          </a:r>
        </a:p>
      </dgm:t>
      <dgm:extLst>
        <a:ext uri="{E40237B7-FDA0-4F09-8148-C483321AD2D9}">
          <dgm14:cNvPr xmlns:dgm14="http://schemas.microsoft.com/office/drawing/2010/diagram" id="0" name="">
            <a:hlinkClick xmlns:r="http://schemas.openxmlformats.org/officeDocument/2006/relationships" r:id="rId3"/>
          </dgm14:cNvPr>
        </a:ext>
      </dgm:extLst>
    </dgm:pt>
    <dgm:pt modelId="{46BEDC71-CF35-47C8-A421-D291E9A1FBA2}" type="parTrans" cxnId="{6ED05FA8-422E-4EC2-B03C-2CA7DA15FB58}">
      <dgm:prSet/>
      <dgm:spPr/>
      <dgm:t>
        <a:bodyPr/>
        <a:lstStyle/>
        <a:p>
          <a:endParaRPr lang="en-GB"/>
        </a:p>
      </dgm:t>
    </dgm:pt>
    <dgm:pt modelId="{24DBBA73-F78E-484D-83F9-A79C0C539926}" type="sibTrans" cxnId="{6ED05FA8-422E-4EC2-B03C-2CA7DA15FB58}">
      <dgm:prSet/>
      <dgm:spPr/>
      <dgm:t>
        <a:bodyPr/>
        <a:lstStyle/>
        <a:p>
          <a:endParaRPr lang="en-GB"/>
        </a:p>
      </dgm:t>
    </dgm:pt>
    <dgm:pt modelId="{98497195-D131-4848-9293-6ED46097DA2E}">
      <dgm:prSet phldrT="[Text]" custT="1"/>
      <dgm:spPr>
        <a:solidFill>
          <a:srgbClr val="03B2B8"/>
        </a:solidFill>
        <a:ln w="28575">
          <a:solidFill>
            <a:schemeClr val="bg1"/>
          </a:solidFill>
        </a:ln>
        <a:effectLst>
          <a:outerShdw blurRad="50800" dist="38100" dir="2700000" algn="tl" rotWithShape="0">
            <a:prstClr val="black">
              <a:alpha val="40000"/>
            </a:prstClr>
          </a:outerShdw>
        </a:effectLst>
      </dgm:spPr>
      <dgm:t>
        <a:bodyPr/>
        <a:lstStyle/>
        <a:p>
          <a:r>
            <a:rPr lang="en-GB" sz="1600" b="1" dirty="0"/>
            <a:t>Linking curriculum learning and careers</a:t>
          </a:r>
        </a:p>
      </dgm:t>
      <dgm:extLst>
        <a:ext uri="{E40237B7-FDA0-4F09-8148-C483321AD2D9}">
          <dgm14:cNvPr xmlns:dgm14="http://schemas.microsoft.com/office/drawing/2010/diagram" id="0" name="">
            <a:hlinkClick xmlns:r="http://schemas.openxmlformats.org/officeDocument/2006/relationships" r:id="rId4"/>
          </dgm14:cNvPr>
        </a:ext>
      </dgm:extLst>
    </dgm:pt>
    <dgm:pt modelId="{8455C5E9-CD5D-4956-927A-A2E50668AD92}" type="parTrans" cxnId="{3F532144-2882-4AED-8D0B-159ADCD11C54}">
      <dgm:prSet/>
      <dgm:spPr/>
      <dgm:t>
        <a:bodyPr/>
        <a:lstStyle/>
        <a:p>
          <a:endParaRPr lang="en-GB"/>
        </a:p>
      </dgm:t>
    </dgm:pt>
    <dgm:pt modelId="{1BB0925F-AF1F-412F-813B-F25960067620}" type="sibTrans" cxnId="{3F532144-2882-4AED-8D0B-159ADCD11C54}">
      <dgm:prSet/>
      <dgm:spPr/>
      <dgm:t>
        <a:bodyPr/>
        <a:lstStyle/>
        <a:p>
          <a:endParaRPr lang="en-GB"/>
        </a:p>
      </dgm:t>
    </dgm:pt>
    <dgm:pt modelId="{E398E915-1A5E-4EAB-AB7F-3D3E88D0C7F5}">
      <dgm:prSet phldrT="[Text]" custT="1"/>
      <dgm:spPr>
        <a:solidFill>
          <a:srgbClr val="03B2B8"/>
        </a:solidFill>
        <a:ln w="28575">
          <a:solidFill>
            <a:schemeClr val="bg1"/>
          </a:solidFill>
        </a:ln>
        <a:effectLst>
          <a:outerShdw blurRad="50800" dist="38100" algn="l" rotWithShape="0">
            <a:prstClr val="black">
              <a:alpha val="40000"/>
            </a:prstClr>
          </a:outerShdw>
        </a:effectLst>
      </dgm:spPr>
      <dgm:t>
        <a:bodyPr/>
        <a:lstStyle/>
        <a:p>
          <a:r>
            <a:rPr lang="en-GB" sz="1600" b="1" dirty="0"/>
            <a:t>Encounters with employers and employees</a:t>
          </a:r>
        </a:p>
      </dgm:t>
      <dgm:extLst>
        <a:ext uri="{E40237B7-FDA0-4F09-8148-C483321AD2D9}">
          <dgm14:cNvPr xmlns:dgm14="http://schemas.microsoft.com/office/drawing/2010/diagram" id="0" name="">
            <a:hlinkClick xmlns:r="http://schemas.openxmlformats.org/officeDocument/2006/relationships" r:id="rId5"/>
          </dgm14:cNvPr>
        </a:ext>
      </dgm:extLst>
    </dgm:pt>
    <dgm:pt modelId="{C60AB7AA-BDD8-4D9C-8715-FE793DAE9E40}" type="parTrans" cxnId="{B3A2CFF7-58A5-4796-9C25-0E126E867BE9}">
      <dgm:prSet/>
      <dgm:spPr/>
      <dgm:t>
        <a:bodyPr/>
        <a:lstStyle/>
        <a:p>
          <a:endParaRPr lang="en-GB"/>
        </a:p>
      </dgm:t>
    </dgm:pt>
    <dgm:pt modelId="{97E23318-9699-4326-92DC-1BF5A7D5616C}" type="sibTrans" cxnId="{B3A2CFF7-58A5-4796-9C25-0E126E867BE9}">
      <dgm:prSet/>
      <dgm:spPr/>
      <dgm:t>
        <a:bodyPr/>
        <a:lstStyle/>
        <a:p>
          <a:endParaRPr lang="en-GB"/>
        </a:p>
      </dgm:t>
    </dgm:pt>
    <dgm:pt modelId="{EDD0228A-EE0E-4B3E-886B-3E7A4D204650}">
      <dgm:prSet phldrT="[Text]" custT="1"/>
      <dgm:spPr>
        <a:solidFill>
          <a:srgbClr val="03B2B8"/>
        </a:solidFill>
        <a:ln w="28575">
          <a:solidFill>
            <a:schemeClr val="bg1"/>
          </a:solidFill>
        </a:ln>
        <a:effectLst>
          <a:outerShdw blurRad="50800" dist="38100" dir="2700000" algn="tl" rotWithShape="0">
            <a:prstClr val="black">
              <a:alpha val="40000"/>
            </a:prstClr>
          </a:outerShdw>
        </a:effectLst>
      </dgm:spPr>
      <dgm:t>
        <a:bodyPr/>
        <a:lstStyle/>
        <a:p>
          <a:r>
            <a:rPr lang="en-GB" sz="1600" b="1" dirty="0"/>
            <a:t>Experiences of workplaces</a:t>
          </a:r>
        </a:p>
      </dgm:t>
      <dgm:extLst>
        <a:ext uri="{E40237B7-FDA0-4F09-8148-C483321AD2D9}">
          <dgm14:cNvPr xmlns:dgm14="http://schemas.microsoft.com/office/drawing/2010/diagram" id="0" name="">
            <a:hlinkClick xmlns:r="http://schemas.openxmlformats.org/officeDocument/2006/relationships" r:id="rId6"/>
          </dgm14:cNvPr>
        </a:ext>
      </dgm:extLst>
    </dgm:pt>
    <dgm:pt modelId="{EB551E38-F31C-44F1-832B-BD48C00439A5}" type="parTrans" cxnId="{0F5AA764-272D-4A7F-A296-0B16CA586963}">
      <dgm:prSet/>
      <dgm:spPr/>
      <dgm:t>
        <a:bodyPr/>
        <a:lstStyle/>
        <a:p>
          <a:endParaRPr lang="en-GB"/>
        </a:p>
      </dgm:t>
    </dgm:pt>
    <dgm:pt modelId="{C7819974-1786-4EFC-BDCC-4F6153019C4A}" type="sibTrans" cxnId="{0F5AA764-272D-4A7F-A296-0B16CA586963}">
      <dgm:prSet/>
      <dgm:spPr/>
      <dgm:t>
        <a:bodyPr/>
        <a:lstStyle/>
        <a:p>
          <a:endParaRPr lang="en-GB"/>
        </a:p>
      </dgm:t>
    </dgm:pt>
    <dgm:pt modelId="{2F72EE71-9FAB-4B2E-A641-FB88ADD9D731}">
      <dgm:prSet phldrT="[Text]" custT="1"/>
      <dgm:spPr>
        <a:solidFill>
          <a:srgbClr val="03B2B8"/>
        </a:solidFill>
        <a:ln w="28575">
          <a:solidFill>
            <a:schemeClr val="bg1"/>
          </a:solidFill>
        </a:ln>
        <a:effectLst>
          <a:outerShdw blurRad="50800" dist="38100" dir="2700000" algn="tl" rotWithShape="0">
            <a:prstClr val="black">
              <a:alpha val="40000"/>
            </a:prstClr>
          </a:outerShdw>
        </a:effectLst>
      </dgm:spPr>
      <dgm:t>
        <a:bodyPr/>
        <a:lstStyle/>
        <a:p>
          <a:r>
            <a:rPr lang="en-GB" sz="1600" b="1" dirty="0"/>
            <a:t>Encounters with further and higher education</a:t>
          </a:r>
        </a:p>
      </dgm:t>
      <dgm:extLst>
        <a:ext uri="{E40237B7-FDA0-4F09-8148-C483321AD2D9}">
          <dgm14:cNvPr xmlns:dgm14="http://schemas.microsoft.com/office/drawing/2010/diagram" id="0" name="">
            <a:hlinkClick xmlns:r="http://schemas.openxmlformats.org/officeDocument/2006/relationships" r:id="rId7"/>
          </dgm14:cNvPr>
        </a:ext>
      </dgm:extLst>
    </dgm:pt>
    <dgm:pt modelId="{571B45BB-8C8B-4BA9-B4F5-086AF48DD8A4}" type="parTrans" cxnId="{65BFE011-62B2-4740-947F-865D998A68E6}">
      <dgm:prSet/>
      <dgm:spPr/>
      <dgm:t>
        <a:bodyPr/>
        <a:lstStyle/>
        <a:p>
          <a:endParaRPr lang="en-GB"/>
        </a:p>
      </dgm:t>
    </dgm:pt>
    <dgm:pt modelId="{724C33B0-51DD-48D7-94DE-EB02D80BA099}" type="sibTrans" cxnId="{65BFE011-62B2-4740-947F-865D998A68E6}">
      <dgm:prSet/>
      <dgm:spPr/>
      <dgm:t>
        <a:bodyPr/>
        <a:lstStyle/>
        <a:p>
          <a:endParaRPr lang="en-GB"/>
        </a:p>
      </dgm:t>
    </dgm:pt>
    <dgm:pt modelId="{1017843A-9208-490B-BE10-98600EB1A29E}">
      <dgm:prSet phldrT="[Text]" custT="1"/>
      <dgm:spPr>
        <a:solidFill>
          <a:srgbClr val="03B2B8"/>
        </a:solidFill>
        <a:ln w="28575">
          <a:solidFill>
            <a:schemeClr val="bg1"/>
          </a:solidFill>
        </a:ln>
        <a:effectLst>
          <a:outerShdw blurRad="50800" dist="38100" dir="2700000" algn="tl" rotWithShape="0">
            <a:prstClr val="black">
              <a:alpha val="40000"/>
            </a:prstClr>
          </a:outerShdw>
        </a:effectLst>
      </dgm:spPr>
      <dgm:t>
        <a:bodyPr/>
        <a:lstStyle/>
        <a:p>
          <a:r>
            <a:rPr lang="en-GB" sz="1600" b="1" dirty="0"/>
            <a:t>Personal Guidance</a:t>
          </a:r>
        </a:p>
      </dgm:t>
      <dgm:extLst>
        <a:ext uri="{E40237B7-FDA0-4F09-8148-C483321AD2D9}">
          <dgm14:cNvPr xmlns:dgm14="http://schemas.microsoft.com/office/drawing/2010/diagram" id="0" name="">
            <a:hlinkClick xmlns:r="http://schemas.openxmlformats.org/officeDocument/2006/relationships" r:id="rId8"/>
          </dgm14:cNvPr>
        </a:ext>
      </dgm:extLst>
    </dgm:pt>
    <dgm:pt modelId="{5C59B3E5-71AF-411D-87BE-F2C7B6340399}" type="parTrans" cxnId="{9EE33ECC-B6AC-4257-886E-C4187DEC0C9A}">
      <dgm:prSet/>
      <dgm:spPr/>
      <dgm:t>
        <a:bodyPr/>
        <a:lstStyle/>
        <a:p>
          <a:endParaRPr lang="en-GB"/>
        </a:p>
      </dgm:t>
    </dgm:pt>
    <dgm:pt modelId="{420D2A43-C0C4-4814-A0BC-2F347ED1775F}" type="sibTrans" cxnId="{9EE33ECC-B6AC-4257-886E-C4187DEC0C9A}">
      <dgm:prSet/>
      <dgm:spPr/>
      <dgm:t>
        <a:bodyPr/>
        <a:lstStyle/>
        <a:p>
          <a:endParaRPr lang="en-GB"/>
        </a:p>
      </dgm:t>
    </dgm:pt>
    <dgm:pt modelId="{74285272-E887-4193-9D6B-47FC69EFBCC3}" type="pres">
      <dgm:prSet presAssocID="{A4C8A7A1-49D8-46D3-B931-501FAFC73A52}" presName="linear" presStyleCnt="0">
        <dgm:presLayoutVars>
          <dgm:dir/>
          <dgm:animLvl val="lvl"/>
          <dgm:resizeHandles val="exact"/>
        </dgm:presLayoutVars>
      </dgm:prSet>
      <dgm:spPr/>
    </dgm:pt>
    <dgm:pt modelId="{54AC0FCD-B58C-43B4-B1C2-6214BF11EC18}" type="pres">
      <dgm:prSet presAssocID="{47E7FD5C-F215-47D1-B671-53FB78F7D68A}" presName="parentLin" presStyleCnt="0"/>
      <dgm:spPr/>
    </dgm:pt>
    <dgm:pt modelId="{BC71A5C4-DA59-4DEF-80CA-9263A21FBEF6}" type="pres">
      <dgm:prSet presAssocID="{47E7FD5C-F215-47D1-B671-53FB78F7D68A}" presName="parentLeftMargin" presStyleLbl="node1" presStyleIdx="0" presStyleCnt="8"/>
      <dgm:spPr/>
    </dgm:pt>
    <dgm:pt modelId="{9FDE0561-D6B8-4397-8A0B-B28D746CC383}" type="pres">
      <dgm:prSet presAssocID="{47E7FD5C-F215-47D1-B671-53FB78F7D68A}" presName="parentText" presStyleLbl="node1" presStyleIdx="0" presStyleCnt="8">
        <dgm:presLayoutVars>
          <dgm:chMax val="0"/>
          <dgm:bulletEnabled val="1"/>
        </dgm:presLayoutVars>
      </dgm:prSet>
      <dgm:spPr/>
    </dgm:pt>
    <dgm:pt modelId="{FB0FCA47-259F-4B52-A0BC-27B7D57DA146}" type="pres">
      <dgm:prSet presAssocID="{47E7FD5C-F215-47D1-B671-53FB78F7D68A}" presName="negativeSpace" presStyleCnt="0"/>
      <dgm:spPr/>
    </dgm:pt>
    <dgm:pt modelId="{6C7D6908-1B4B-4D4E-A4A2-C34F43E4AC2E}" type="pres">
      <dgm:prSet presAssocID="{47E7FD5C-F215-47D1-B671-53FB78F7D68A}" presName="childText" presStyleLbl="conFgAcc1" presStyleIdx="0" presStyleCnt="8" custScaleX="6947">
        <dgm:presLayoutVars>
          <dgm:bulletEnabled val="1"/>
        </dgm:presLayoutVars>
      </dgm:prSet>
      <dgm:spPr>
        <a:ln>
          <a:solidFill>
            <a:schemeClr val="bg1"/>
          </a:solidFill>
        </a:ln>
      </dgm:spPr>
    </dgm:pt>
    <dgm:pt modelId="{49E372E6-3E40-4CC3-BF01-3D8DFE1C195B}" type="pres">
      <dgm:prSet presAssocID="{7FBBF32E-CADD-4793-BDCD-95152CC49BBE}" presName="spaceBetweenRectangles" presStyleCnt="0"/>
      <dgm:spPr/>
    </dgm:pt>
    <dgm:pt modelId="{3E44EF77-81AC-4D33-A148-62E0144B9CC0}" type="pres">
      <dgm:prSet presAssocID="{57314FE4-CCBD-49E2-A405-E514779E5576}" presName="parentLin" presStyleCnt="0"/>
      <dgm:spPr/>
    </dgm:pt>
    <dgm:pt modelId="{6E3FCB59-A0CC-459A-8088-CC3DB608E62E}" type="pres">
      <dgm:prSet presAssocID="{57314FE4-CCBD-49E2-A405-E514779E5576}" presName="parentLeftMargin" presStyleLbl="node1" presStyleIdx="0" presStyleCnt="8"/>
      <dgm:spPr/>
    </dgm:pt>
    <dgm:pt modelId="{79D86868-EAA1-4C41-9C02-29BE5E1CD833}" type="pres">
      <dgm:prSet presAssocID="{57314FE4-CCBD-49E2-A405-E514779E5576}" presName="parentText" presStyleLbl="node1" presStyleIdx="1" presStyleCnt="8">
        <dgm:presLayoutVars>
          <dgm:chMax val="0"/>
          <dgm:bulletEnabled val="1"/>
        </dgm:presLayoutVars>
      </dgm:prSet>
      <dgm:spPr/>
    </dgm:pt>
    <dgm:pt modelId="{7FD02834-0495-4E66-B2BD-0734C43FC77A}" type="pres">
      <dgm:prSet presAssocID="{57314FE4-CCBD-49E2-A405-E514779E5576}" presName="negativeSpace" presStyleCnt="0"/>
      <dgm:spPr/>
    </dgm:pt>
    <dgm:pt modelId="{4018D1BE-1514-41B7-B9C4-DC9D72D3F041}" type="pres">
      <dgm:prSet presAssocID="{57314FE4-CCBD-49E2-A405-E514779E5576}" presName="childText" presStyleLbl="conFgAcc1" presStyleIdx="1" presStyleCnt="8" custScaleX="6941" custScaleY="93622">
        <dgm:presLayoutVars>
          <dgm:bulletEnabled val="1"/>
        </dgm:presLayoutVars>
      </dgm:prSet>
      <dgm:spPr>
        <a:ln>
          <a:solidFill>
            <a:schemeClr val="bg1"/>
          </a:solidFill>
        </a:ln>
      </dgm:spPr>
    </dgm:pt>
    <dgm:pt modelId="{C3C8FA05-AD61-453D-A30A-5BAB7C1681DE}" type="pres">
      <dgm:prSet presAssocID="{51A8FD09-35C1-4308-B77E-B8625868E116}" presName="spaceBetweenRectangles" presStyleCnt="0"/>
      <dgm:spPr/>
    </dgm:pt>
    <dgm:pt modelId="{B9D92B9B-85C0-4DC0-BAF7-8AEFDE9EB388}" type="pres">
      <dgm:prSet presAssocID="{DDD794DA-F15B-479E-9157-9B08389F6CFE}" presName="parentLin" presStyleCnt="0"/>
      <dgm:spPr/>
    </dgm:pt>
    <dgm:pt modelId="{8F20B2B9-B7E6-4C01-B13F-7A05C21D0502}" type="pres">
      <dgm:prSet presAssocID="{DDD794DA-F15B-479E-9157-9B08389F6CFE}" presName="parentLeftMargin" presStyleLbl="node1" presStyleIdx="1" presStyleCnt="8"/>
      <dgm:spPr/>
    </dgm:pt>
    <dgm:pt modelId="{7D6D9348-EABD-4953-9ECA-FCBE9FAC891C}" type="pres">
      <dgm:prSet presAssocID="{DDD794DA-F15B-479E-9157-9B08389F6CFE}" presName="parentText" presStyleLbl="node1" presStyleIdx="2" presStyleCnt="8">
        <dgm:presLayoutVars>
          <dgm:chMax val="0"/>
          <dgm:bulletEnabled val="1"/>
        </dgm:presLayoutVars>
      </dgm:prSet>
      <dgm:spPr/>
    </dgm:pt>
    <dgm:pt modelId="{B780ACF3-EBBA-4735-BECB-052496CAB3A2}" type="pres">
      <dgm:prSet presAssocID="{DDD794DA-F15B-479E-9157-9B08389F6CFE}" presName="negativeSpace" presStyleCnt="0"/>
      <dgm:spPr/>
    </dgm:pt>
    <dgm:pt modelId="{083C2B15-2739-492B-8744-6A00904D729E}" type="pres">
      <dgm:prSet presAssocID="{DDD794DA-F15B-479E-9157-9B08389F6CFE}" presName="childText" presStyleLbl="conFgAcc1" presStyleIdx="2" presStyleCnt="8" custScaleX="7035">
        <dgm:presLayoutVars>
          <dgm:bulletEnabled val="1"/>
        </dgm:presLayoutVars>
      </dgm:prSet>
      <dgm:spPr>
        <a:ln>
          <a:solidFill>
            <a:schemeClr val="bg1"/>
          </a:solidFill>
        </a:ln>
      </dgm:spPr>
    </dgm:pt>
    <dgm:pt modelId="{EDFFBAF0-6266-4667-8B55-833BAA5EE878}" type="pres">
      <dgm:prSet presAssocID="{24DBBA73-F78E-484D-83F9-A79C0C539926}" presName="spaceBetweenRectangles" presStyleCnt="0"/>
      <dgm:spPr/>
    </dgm:pt>
    <dgm:pt modelId="{D5BA4803-D091-4256-A6F8-D9CF11726795}" type="pres">
      <dgm:prSet presAssocID="{98497195-D131-4848-9293-6ED46097DA2E}" presName="parentLin" presStyleCnt="0"/>
      <dgm:spPr/>
    </dgm:pt>
    <dgm:pt modelId="{5D23CE40-D89D-446D-B082-1CB0BB3E81A9}" type="pres">
      <dgm:prSet presAssocID="{98497195-D131-4848-9293-6ED46097DA2E}" presName="parentLeftMargin" presStyleLbl="node1" presStyleIdx="2" presStyleCnt="8"/>
      <dgm:spPr/>
    </dgm:pt>
    <dgm:pt modelId="{36664806-B42C-4EB9-B957-6C4F0E3F4E72}" type="pres">
      <dgm:prSet presAssocID="{98497195-D131-4848-9293-6ED46097DA2E}" presName="parentText" presStyleLbl="node1" presStyleIdx="3" presStyleCnt="8">
        <dgm:presLayoutVars>
          <dgm:chMax val="0"/>
          <dgm:bulletEnabled val="1"/>
        </dgm:presLayoutVars>
      </dgm:prSet>
      <dgm:spPr/>
    </dgm:pt>
    <dgm:pt modelId="{011D6BEC-C2BC-4B3C-8E69-93B5BEFAAAD6}" type="pres">
      <dgm:prSet presAssocID="{98497195-D131-4848-9293-6ED46097DA2E}" presName="negativeSpace" presStyleCnt="0"/>
      <dgm:spPr/>
    </dgm:pt>
    <dgm:pt modelId="{0AAF9825-BEEC-4EDC-85A6-8B8F7148DF91}" type="pres">
      <dgm:prSet presAssocID="{98497195-D131-4848-9293-6ED46097DA2E}" presName="childText" presStyleLbl="conFgAcc1" presStyleIdx="3" presStyleCnt="8" custScaleX="7021" custScaleY="109434">
        <dgm:presLayoutVars>
          <dgm:bulletEnabled val="1"/>
        </dgm:presLayoutVars>
      </dgm:prSet>
      <dgm:spPr>
        <a:ln>
          <a:solidFill>
            <a:schemeClr val="bg1"/>
          </a:solidFill>
        </a:ln>
      </dgm:spPr>
    </dgm:pt>
    <dgm:pt modelId="{E1000DA5-999F-402C-8676-2BD7F8A882F7}" type="pres">
      <dgm:prSet presAssocID="{1BB0925F-AF1F-412F-813B-F25960067620}" presName="spaceBetweenRectangles" presStyleCnt="0"/>
      <dgm:spPr/>
    </dgm:pt>
    <dgm:pt modelId="{9560997E-C61B-4779-96E4-2494505A2E73}" type="pres">
      <dgm:prSet presAssocID="{E398E915-1A5E-4EAB-AB7F-3D3E88D0C7F5}" presName="parentLin" presStyleCnt="0"/>
      <dgm:spPr/>
    </dgm:pt>
    <dgm:pt modelId="{403FD4B4-9895-4C8A-A68A-AFDB5D2BBEE9}" type="pres">
      <dgm:prSet presAssocID="{E398E915-1A5E-4EAB-AB7F-3D3E88D0C7F5}" presName="parentLeftMargin" presStyleLbl="node1" presStyleIdx="3" presStyleCnt="8"/>
      <dgm:spPr/>
    </dgm:pt>
    <dgm:pt modelId="{41CCC794-3DEB-4D25-8E80-9704DB3187E0}" type="pres">
      <dgm:prSet presAssocID="{E398E915-1A5E-4EAB-AB7F-3D3E88D0C7F5}" presName="parentText" presStyleLbl="node1" presStyleIdx="4" presStyleCnt="8">
        <dgm:presLayoutVars>
          <dgm:chMax val="0"/>
          <dgm:bulletEnabled val="1"/>
        </dgm:presLayoutVars>
      </dgm:prSet>
      <dgm:spPr/>
    </dgm:pt>
    <dgm:pt modelId="{73E9B06F-C95D-4782-9D9A-1FE0DD152AE3}" type="pres">
      <dgm:prSet presAssocID="{E398E915-1A5E-4EAB-AB7F-3D3E88D0C7F5}" presName="negativeSpace" presStyleCnt="0"/>
      <dgm:spPr/>
    </dgm:pt>
    <dgm:pt modelId="{82FFDECD-5E97-4CBD-89BD-31F10966F582}" type="pres">
      <dgm:prSet presAssocID="{E398E915-1A5E-4EAB-AB7F-3D3E88D0C7F5}" presName="childText" presStyleLbl="conFgAcc1" presStyleIdx="4" presStyleCnt="8" custScaleX="6950" custScaleY="101036">
        <dgm:presLayoutVars>
          <dgm:bulletEnabled val="1"/>
        </dgm:presLayoutVars>
      </dgm:prSet>
      <dgm:spPr>
        <a:ln>
          <a:solidFill>
            <a:schemeClr val="bg1"/>
          </a:solidFill>
        </a:ln>
      </dgm:spPr>
    </dgm:pt>
    <dgm:pt modelId="{A73A5983-221B-462C-8650-1810EAB5F448}" type="pres">
      <dgm:prSet presAssocID="{97E23318-9699-4326-92DC-1BF5A7D5616C}" presName="spaceBetweenRectangles" presStyleCnt="0"/>
      <dgm:spPr/>
    </dgm:pt>
    <dgm:pt modelId="{37A97311-38A9-4711-94B2-714D8A72FDE1}" type="pres">
      <dgm:prSet presAssocID="{EDD0228A-EE0E-4B3E-886B-3E7A4D204650}" presName="parentLin" presStyleCnt="0"/>
      <dgm:spPr/>
    </dgm:pt>
    <dgm:pt modelId="{D1B59A4B-CFE8-488B-BBD9-3EEC301C729F}" type="pres">
      <dgm:prSet presAssocID="{EDD0228A-EE0E-4B3E-886B-3E7A4D204650}" presName="parentLeftMargin" presStyleLbl="node1" presStyleIdx="4" presStyleCnt="8"/>
      <dgm:spPr/>
    </dgm:pt>
    <dgm:pt modelId="{4B8AD600-F592-4797-AE0F-354A0321DC58}" type="pres">
      <dgm:prSet presAssocID="{EDD0228A-EE0E-4B3E-886B-3E7A4D204650}" presName="parentText" presStyleLbl="node1" presStyleIdx="5" presStyleCnt="8">
        <dgm:presLayoutVars>
          <dgm:chMax val="0"/>
          <dgm:bulletEnabled val="1"/>
        </dgm:presLayoutVars>
      </dgm:prSet>
      <dgm:spPr/>
    </dgm:pt>
    <dgm:pt modelId="{7AA9E7B8-14A2-4471-858E-52784CA2AD35}" type="pres">
      <dgm:prSet presAssocID="{EDD0228A-EE0E-4B3E-886B-3E7A4D204650}" presName="negativeSpace" presStyleCnt="0"/>
      <dgm:spPr/>
    </dgm:pt>
    <dgm:pt modelId="{443B19A0-D4E4-48E2-81D3-78D669FF4D93}" type="pres">
      <dgm:prSet presAssocID="{EDD0228A-EE0E-4B3E-886B-3E7A4D204650}" presName="childText" presStyleLbl="conFgAcc1" presStyleIdx="5" presStyleCnt="8" custScaleX="6956">
        <dgm:presLayoutVars>
          <dgm:bulletEnabled val="1"/>
        </dgm:presLayoutVars>
      </dgm:prSet>
      <dgm:spPr>
        <a:ln>
          <a:solidFill>
            <a:schemeClr val="bg1"/>
          </a:solidFill>
        </a:ln>
      </dgm:spPr>
    </dgm:pt>
    <dgm:pt modelId="{AD9846DA-BB6F-463F-8CF6-1667229C28DE}" type="pres">
      <dgm:prSet presAssocID="{C7819974-1786-4EFC-BDCC-4F6153019C4A}" presName="spaceBetweenRectangles" presStyleCnt="0"/>
      <dgm:spPr/>
    </dgm:pt>
    <dgm:pt modelId="{12413C14-D2FE-4E0F-BADF-B0D79C7F72E8}" type="pres">
      <dgm:prSet presAssocID="{2F72EE71-9FAB-4B2E-A641-FB88ADD9D731}" presName="parentLin" presStyleCnt="0"/>
      <dgm:spPr/>
    </dgm:pt>
    <dgm:pt modelId="{F9B924DA-82E1-45A0-9D9D-1D02313D44E9}" type="pres">
      <dgm:prSet presAssocID="{2F72EE71-9FAB-4B2E-A641-FB88ADD9D731}" presName="parentLeftMargin" presStyleLbl="node1" presStyleIdx="5" presStyleCnt="8"/>
      <dgm:spPr/>
    </dgm:pt>
    <dgm:pt modelId="{A279D188-6A26-4BFE-B9B6-9C9ACE4FF38C}" type="pres">
      <dgm:prSet presAssocID="{2F72EE71-9FAB-4B2E-A641-FB88ADD9D731}" presName="parentText" presStyleLbl="node1" presStyleIdx="6" presStyleCnt="8">
        <dgm:presLayoutVars>
          <dgm:chMax val="0"/>
          <dgm:bulletEnabled val="1"/>
        </dgm:presLayoutVars>
      </dgm:prSet>
      <dgm:spPr/>
    </dgm:pt>
    <dgm:pt modelId="{4216B6C9-2E0F-4D43-8082-862119070FA7}" type="pres">
      <dgm:prSet presAssocID="{2F72EE71-9FAB-4B2E-A641-FB88ADD9D731}" presName="negativeSpace" presStyleCnt="0"/>
      <dgm:spPr/>
    </dgm:pt>
    <dgm:pt modelId="{7097016D-0A07-48EB-A3EE-456F0F5EFC92}" type="pres">
      <dgm:prSet presAssocID="{2F72EE71-9FAB-4B2E-A641-FB88ADD9D731}" presName="childText" presStyleLbl="conFgAcc1" presStyleIdx="6" presStyleCnt="8" custScaleX="6821">
        <dgm:presLayoutVars>
          <dgm:bulletEnabled val="1"/>
        </dgm:presLayoutVars>
      </dgm:prSet>
      <dgm:spPr>
        <a:ln>
          <a:solidFill>
            <a:schemeClr val="bg1"/>
          </a:solidFill>
        </a:ln>
      </dgm:spPr>
    </dgm:pt>
    <dgm:pt modelId="{64EA1251-FDEA-4E95-BACC-B03AB7045A2D}" type="pres">
      <dgm:prSet presAssocID="{724C33B0-51DD-48D7-94DE-EB02D80BA099}" presName="spaceBetweenRectangles" presStyleCnt="0"/>
      <dgm:spPr/>
    </dgm:pt>
    <dgm:pt modelId="{C04EF923-D9B6-4308-A02C-F797245D8ACB}" type="pres">
      <dgm:prSet presAssocID="{1017843A-9208-490B-BE10-98600EB1A29E}" presName="parentLin" presStyleCnt="0"/>
      <dgm:spPr/>
    </dgm:pt>
    <dgm:pt modelId="{CBA10E75-7DEB-4B1C-98E0-C8E9AF1E7DBE}" type="pres">
      <dgm:prSet presAssocID="{1017843A-9208-490B-BE10-98600EB1A29E}" presName="parentLeftMargin" presStyleLbl="node1" presStyleIdx="6" presStyleCnt="8"/>
      <dgm:spPr/>
    </dgm:pt>
    <dgm:pt modelId="{5D106D9B-A403-4A1A-9FE9-683774A5C8F6}" type="pres">
      <dgm:prSet presAssocID="{1017843A-9208-490B-BE10-98600EB1A29E}" presName="parentText" presStyleLbl="node1" presStyleIdx="7" presStyleCnt="8">
        <dgm:presLayoutVars>
          <dgm:chMax val="0"/>
          <dgm:bulletEnabled val="1"/>
        </dgm:presLayoutVars>
      </dgm:prSet>
      <dgm:spPr/>
    </dgm:pt>
    <dgm:pt modelId="{953C1CDA-8FB5-48AE-999B-5DE8B5DAB037}" type="pres">
      <dgm:prSet presAssocID="{1017843A-9208-490B-BE10-98600EB1A29E}" presName="negativeSpace" presStyleCnt="0"/>
      <dgm:spPr/>
    </dgm:pt>
    <dgm:pt modelId="{22EA4DB9-3B73-4236-9D01-2CA3D4B61957}" type="pres">
      <dgm:prSet presAssocID="{1017843A-9208-490B-BE10-98600EB1A29E}" presName="childText" presStyleLbl="conFgAcc1" presStyleIdx="7" presStyleCnt="8" custScaleX="6969">
        <dgm:presLayoutVars>
          <dgm:bulletEnabled val="1"/>
        </dgm:presLayoutVars>
      </dgm:prSet>
      <dgm:spPr>
        <a:ln>
          <a:solidFill>
            <a:schemeClr val="bg1"/>
          </a:solidFill>
        </a:ln>
      </dgm:spPr>
    </dgm:pt>
  </dgm:ptLst>
  <dgm:cxnLst>
    <dgm:cxn modelId="{F230A800-63EB-4878-AE65-EB9B1983C660}" type="presOf" srcId="{EDD0228A-EE0E-4B3E-886B-3E7A4D204650}" destId="{4B8AD600-F592-4797-AE0F-354A0321DC58}" srcOrd="1" destOrd="0" presId="urn:microsoft.com/office/officeart/2005/8/layout/list1"/>
    <dgm:cxn modelId="{0A3A1501-67FC-45A5-81E2-A4055D676372}" type="presOf" srcId="{98497195-D131-4848-9293-6ED46097DA2E}" destId="{5D23CE40-D89D-446D-B082-1CB0BB3E81A9}" srcOrd="0" destOrd="0" presId="urn:microsoft.com/office/officeart/2005/8/layout/list1"/>
    <dgm:cxn modelId="{65BFE011-62B2-4740-947F-865D998A68E6}" srcId="{A4C8A7A1-49D8-46D3-B931-501FAFC73A52}" destId="{2F72EE71-9FAB-4B2E-A641-FB88ADD9D731}" srcOrd="6" destOrd="0" parTransId="{571B45BB-8C8B-4BA9-B4F5-086AF48DD8A4}" sibTransId="{724C33B0-51DD-48D7-94DE-EB02D80BA099}"/>
    <dgm:cxn modelId="{8E053F25-4743-42CE-A2CD-4E94660706E9}" type="presOf" srcId="{47E7FD5C-F215-47D1-B671-53FB78F7D68A}" destId="{9FDE0561-D6B8-4397-8A0B-B28D746CC383}" srcOrd="1" destOrd="0" presId="urn:microsoft.com/office/officeart/2005/8/layout/list1"/>
    <dgm:cxn modelId="{F8C6763B-DE19-4763-91C6-9C8B1E1892E8}" type="presOf" srcId="{DDD794DA-F15B-479E-9157-9B08389F6CFE}" destId="{8F20B2B9-B7E6-4C01-B13F-7A05C21D0502}" srcOrd="0" destOrd="0" presId="urn:microsoft.com/office/officeart/2005/8/layout/list1"/>
    <dgm:cxn modelId="{52317C3D-CE08-4D06-BAA7-C0B1DE0E5A49}" type="presOf" srcId="{57314FE4-CCBD-49E2-A405-E514779E5576}" destId="{79D86868-EAA1-4C41-9C02-29BE5E1CD833}" srcOrd="1" destOrd="0" presId="urn:microsoft.com/office/officeart/2005/8/layout/list1"/>
    <dgm:cxn modelId="{FECB883D-3E5B-496B-809C-0E592BF4E13D}" type="presOf" srcId="{2F72EE71-9FAB-4B2E-A641-FB88ADD9D731}" destId="{F9B924DA-82E1-45A0-9D9D-1D02313D44E9}" srcOrd="0" destOrd="0" presId="urn:microsoft.com/office/officeart/2005/8/layout/list1"/>
    <dgm:cxn modelId="{3F532144-2882-4AED-8D0B-159ADCD11C54}" srcId="{A4C8A7A1-49D8-46D3-B931-501FAFC73A52}" destId="{98497195-D131-4848-9293-6ED46097DA2E}" srcOrd="3" destOrd="0" parTransId="{8455C5E9-CD5D-4956-927A-A2E50668AD92}" sibTransId="{1BB0925F-AF1F-412F-813B-F25960067620}"/>
    <dgm:cxn modelId="{0F5AA764-272D-4A7F-A296-0B16CA586963}" srcId="{A4C8A7A1-49D8-46D3-B931-501FAFC73A52}" destId="{EDD0228A-EE0E-4B3E-886B-3E7A4D204650}" srcOrd="5" destOrd="0" parTransId="{EB551E38-F31C-44F1-832B-BD48C00439A5}" sibTransId="{C7819974-1786-4EFC-BDCC-4F6153019C4A}"/>
    <dgm:cxn modelId="{452C996B-550F-4B27-8398-EC8ADE63F218}" type="presOf" srcId="{A4C8A7A1-49D8-46D3-B931-501FAFC73A52}" destId="{74285272-E887-4193-9D6B-47FC69EFBCC3}" srcOrd="0" destOrd="0" presId="urn:microsoft.com/office/officeart/2005/8/layout/list1"/>
    <dgm:cxn modelId="{2C188755-8DD5-42C4-846D-8947B3FE6162}" type="presOf" srcId="{EDD0228A-EE0E-4B3E-886B-3E7A4D204650}" destId="{D1B59A4B-CFE8-488B-BBD9-3EEC301C729F}" srcOrd="0" destOrd="0" presId="urn:microsoft.com/office/officeart/2005/8/layout/list1"/>
    <dgm:cxn modelId="{19845C7A-A540-4262-B119-08E19CCB5FDC}" type="presOf" srcId="{98497195-D131-4848-9293-6ED46097DA2E}" destId="{36664806-B42C-4EB9-B957-6C4F0E3F4E72}" srcOrd="1" destOrd="0" presId="urn:microsoft.com/office/officeart/2005/8/layout/list1"/>
    <dgm:cxn modelId="{EDCF3C84-4168-4244-A151-3AECAD7F8624}" type="presOf" srcId="{E398E915-1A5E-4EAB-AB7F-3D3E88D0C7F5}" destId="{41CCC794-3DEB-4D25-8E80-9704DB3187E0}" srcOrd="1" destOrd="0" presId="urn:microsoft.com/office/officeart/2005/8/layout/list1"/>
    <dgm:cxn modelId="{D1680988-25DD-4D4B-8195-68C5AFA97BF7}" type="presOf" srcId="{1017843A-9208-490B-BE10-98600EB1A29E}" destId="{CBA10E75-7DEB-4B1C-98E0-C8E9AF1E7DBE}" srcOrd="0" destOrd="0" presId="urn:microsoft.com/office/officeart/2005/8/layout/list1"/>
    <dgm:cxn modelId="{89308F8C-987F-4402-95B2-3D614B52CD6B}" type="presOf" srcId="{DDD794DA-F15B-479E-9157-9B08389F6CFE}" destId="{7D6D9348-EABD-4953-9ECA-FCBE9FAC891C}" srcOrd="1" destOrd="0" presId="urn:microsoft.com/office/officeart/2005/8/layout/list1"/>
    <dgm:cxn modelId="{6281FF9A-FB1E-4862-AA4B-34DE2159859A}" type="presOf" srcId="{57314FE4-CCBD-49E2-A405-E514779E5576}" destId="{6E3FCB59-A0CC-459A-8088-CC3DB608E62E}" srcOrd="0" destOrd="0" presId="urn:microsoft.com/office/officeart/2005/8/layout/list1"/>
    <dgm:cxn modelId="{052A2AA2-5F0D-47AC-81B3-48D8286D71C2}" srcId="{A4C8A7A1-49D8-46D3-B931-501FAFC73A52}" destId="{57314FE4-CCBD-49E2-A405-E514779E5576}" srcOrd="1" destOrd="0" parTransId="{267A9520-3AFD-4D45-807C-2B339DC3DA62}" sibTransId="{51A8FD09-35C1-4308-B77E-B8625868E116}"/>
    <dgm:cxn modelId="{6ED05FA8-422E-4EC2-B03C-2CA7DA15FB58}" srcId="{A4C8A7A1-49D8-46D3-B931-501FAFC73A52}" destId="{DDD794DA-F15B-479E-9157-9B08389F6CFE}" srcOrd="2" destOrd="0" parTransId="{46BEDC71-CF35-47C8-A421-D291E9A1FBA2}" sibTransId="{24DBBA73-F78E-484D-83F9-A79C0C539926}"/>
    <dgm:cxn modelId="{8A535AB0-6ADE-4399-95BC-AF0B741B765C}" srcId="{A4C8A7A1-49D8-46D3-B931-501FAFC73A52}" destId="{47E7FD5C-F215-47D1-B671-53FB78F7D68A}" srcOrd="0" destOrd="0" parTransId="{A44DAAB4-706B-4E1C-A13E-104251FC43B9}" sibTransId="{7FBBF32E-CADD-4793-BDCD-95152CC49BBE}"/>
    <dgm:cxn modelId="{051572BA-994B-44A2-B479-4D2B7A67A155}" type="presOf" srcId="{1017843A-9208-490B-BE10-98600EB1A29E}" destId="{5D106D9B-A403-4A1A-9FE9-683774A5C8F6}" srcOrd="1" destOrd="0" presId="urn:microsoft.com/office/officeart/2005/8/layout/list1"/>
    <dgm:cxn modelId="{9EE33ECC-B6AC-4257-886E-C4187DEC0C9A}" srcId="{A4C8A7A1-49D8-46D3-B931-501FAFC73A52}" destId="{1017843A-9208-490B-BE10-98600EB1A29E}" srcOrd="7" destOrd="0" parTransId="{5C59B3E5-71AF-411D-87BE-F2C7B6340399}" sibTransId="{420D2A43-C0C4-4814-A0BC-2F347ED1775F}"/>
    <dgm:cxn modelId="{F13501E4-BA90-430B-90B8-A8E3723CBC66}" type="presOf" srcId="{47E7FD5C-F215-47D1-B671-53FB78F7D68A}" destId="{BC71A5C4-DA59-4DEF-80CA-9263A21FBEF6}" srcOrd="0" destOrd="0" presId="urn:microsoft.com/office/officeart/2005/8/layout/list1"/>
    <dgm:cxn modelId="{221F7DF3-111B-4981-8B7D-50BF2B8C5B5D}" type="presOf" srcId="{E398E915-1A5E-4EAB-AB7F-3D3E88D0C7F5}" destId="{403FD4B4-9895-4C8A-A68A-AFDB5D2BBEE9}" srcOrd="0" destOrd="0" presId="urn:microsoft.com/office/officeart/2005/8/layout/list1"/>
    <dgm:cxn modelId="{053A7FF6-7854-4F8E-964E-FFA4529E4A8D}" type="presOf" srcId="{2F72EE71-9FAB-4B2E-A641-FB88ADD9D731}" destId="{A279D188-6A26-4BFE-B9B6-9C9ACE4FF38C}" srcOrd="1" destOrd="0" presId="urn:microsoft.com/office/officeart/2005/8/layout/list1"/>
    <dgm:cxn modelId="{B3A2CFF7-58A5-4796-9C25-0E126E867BE9}" srcId="{A4C8A7A1-49D8-46D3-B931-501FAFC73A52}" destId="{E398E915-1A5E-4EAB-AB7F-3D3E88D0C7F5}" srcOrd="4" destOrd="0" parTransId="{C60AB7AA-BDD8-4D9C-8715-FE793DAE9E40}" sibTransId="{97E23318-9699-4326-92DC-1BF5A7D5616C}"/>
    <dgm:cxn modelId="{32CD117F-6DF1-4521-A1E7-9E25EB1E8CBF}" type="presParOf" srcId="{74285272-E887-4193-9D6B-47FC69EFBCC3}" destId="{54AC0FCD-B58C-43B4-B1C2-6214BF11EC18}" srcOrd="0" destOrd="0" presId="urn:microsoft.com/office/officeart/2005/8/layout/list1"/>
    <dgm:cxn modelId="{F17E5E0C-8C36-4D28-B19D-878378D81F78}" type="presParOf" srcId="{54AC0FCD-B58C-43B4-B1C2-6214BF11EC18}" destId="{BC71A5C4-DA59-4DEF-80CA-9263A21FBEF6}" srcOrd="0" destOrd="0" presId="urn:microsoft.com/office/officeart/2005/8/layout/list1"/>
    <dgm:cxn modelId="{6A867041-DD84-45F6-9228-D68E5CA3E840}" type="presParOf" srcId="{54AC0FCD-B58C-43B4-B1C2-6214BF11EC18}" destId="{9FDE0561-D6B8-4397-8A0B-B28D746CC383}" srcOrd="1" destOrd="0" presId="urn:microsoft.com/office/officeart/2005/8/layout/list1"/>
    <dgm:cxn modelId="{394FB0E3-9226-48F3-A9FB-59A3683F2F51}" type="presParOf" srcId="{74285272-E887-4193-9D6B-47FC69EFBCC3}" destId="{FB0FCA47-259F-4B52-A0BC-27B7D57DA146}" srcOrd="1" destOrd="0" presId="urn:microsoft.com/office/officeart/2005/8/layout/list1"/>
    <dgm:cxn modelId="{9FB3CC31-7151-4730-8AC7-9AE0F3B5CD94}" type="presParOf" srcId="{74285272-E887-4193-9D6B-47FC69EFBCC3}" destId="{6C7D6908-1B4B-4D4E-A4A2-C34F43E4AC2E}" srcOrd="2" destOrd="0" presId="urn:microsoft.com/office/officeart/2005/8/layout/list1"/>
    <dgm:cxn modelId="{93197DBB-C1AA-4AF1-B087-18260B00B526}" type="presParOf" srcId="{74285272-E887-4193-9D6B-47FC69EFBCC3}" destId="{49E372E6-3E40-4CC3-BF01-3D8DFE1C195B}" srcOrd="3" destOrd="0" presId="urn:microsoft.com/office/officeart/2005/8/layout/list1"/>
    <dgm:cxn modelId="{AB82B33C-342D-4CCC-A1AE-5C73E416EA28}" type="presParOf" srcId="{74285272-E887-4193-9D6B-47FC69EFBCC3}" destId="{3E44EF77-81AC-4D33-A148-62E0144B9CC0}" srcOrd="4" destOrd="0" presId="urn:microsoft.com/office/officeart/2005/8/layout/list1"/>
    <dgm:cxn modelId="{A8B524FF-B564-467A-A06F-33934361326D}" type="presParOf" srcId="{3E44EF77-81AC-4D33-A148-62E0144B9CC0}" destId="{6E3FCB59-A0CC-459A-8088-CC3DB608E62E}" srcOrd="0" destOrd="0" presId="urn:microsoft.com/office/officeart/2005/8/layout/list1"/>
    <dgm:cxn modelId="{05B55EC1-5838-4541-A0A3-8095752F9C84}" type="presParOf" srcId="{3E44EF77-81AC-4D33-A148-62E0144B9CC0}" destId="{79D86868-EAA1-4C41-9C02-29BE5E1CD833}" srcOrd="1" destOrd="0" presId="urn:microsoft.com/office/officeart/2005/8/layout/list1"/>
    <dgm:cxn modelId="{9019739D-008B-45EC-8B71-1B534DDE286D}" type="presParOf" srcId="{74285272-E887-4193-9D6B-47FC69EFBCC3}" destId="{7FD02834-0495-4E66-B2BD-0734C43FC77A}" srcOrd="5" destOrd="0" presId="urn:microsoft.com/office/officeart/2005/8/layout/list1"/>
    <dgm:cxn modelId="{D3979FB2-6EC9-4BAD-9F41-2963E23A06CC}" type="presParOf" srcId="{74285272-E887-4193-9D6B-47FC69EFBCC3}" destId="{4018D1BE-1514-41B7-B9C4-DC9D72D3F041}" srcOrd="6" destOrd="0" presId="urn:microsoft.com/office/officeart/2005/8/layout/list1"/>
    <dgm:cxn modelId="{DA8CF2C8-CB85-448A-A94E-EEDF4020A677}" type="presParOf" srcId="{74285272-E887-4193-9D6B-47FC69EFBCC3}" destId="{C3C8FA05-AD61-453D-A30A-5BAB7C1681DE}" srcOrd="7" destOrd="0" presId="urn:microsoft.com/office/officeart/2005/8/layout/list1"/>
    <dgm:cxn modelId="{EC2AFB29-EC4B-4609-B292-D6E297ABD229}" type="presParOf" srcId="{74285272-E887-4193-9D6B-47FC69EFBCC3}" destId="{B9D92B9B-85C0-4DC0-BAF7-8AEFDE9EB388}" srcOrd="8" destOrd="0" presId="urn:microsoft.com/office/officeart/2005/8/layout/list1"/>
    <dgm:cxn modelId="{FD945B86-42E0-4BDA-9420-744AD5F66FD6}" type="presParOf" srcId="{B9D92B9B-85C0-4DC0-BAF7-8AEFDE9EB388}" destId="{8F20B2B9-B7E6-4C01-B13F-7A05C21D0502}" srcOrd="0" destOrd="0" presId="urn:microsoft.com/office/officeart/2005/8/layout/list1"/>
    <dgm:cxn modelId="{F307E363-8065-47F0-8998-EEECB87B4A44}" type="presParOf" srcId="{B9D92B9B-85C0-4DC0-BAF7-8AEFDE9EB388}" destId="{7D6D9348-EABD-4953-9ECA-FCBE9FAC891C}" srcOrd="1" destOrd="0" presId="urn:microsoft.com/office/officeart/2005/8/layout/list1"/>
    <dgm:cxn modelId="{1DCB34B4-994C-4E5C-93C7-1F1E1F6573FF}" type="presParOf" srcId="{74285272-E887-4193-9D6B-47FC69EFBCC3}" destId="{B780ACF3-EBBA-4735-BECB-052496CAB3A2}" srcOrd="9" destOrd="0" presId="urn:microsoft.com/office/officeart/2005/8/layout/list1"/>
    <dgm:cxn modelId="{EF184515-0777-4226-952E-B0C5007246B2}" type="presParOf" srcId="{74285272-E887-4193-9D6B-47FC69EFBCC3}" destId="{083C2B15-2739-492B-8744-6A00904D729E}" srcOrd="10" destOrd="0" presId="urn:microsoft.com/office/officeart/2005/8/layout/list1"/>
    <dgm:cxn modelId="{7F39B07F-DA0A-4B7E-8EBE-2C3CCECCACB6}" type="presParOf" srcId="{74285272-E887-4193-9D6B-47FC69EFBCC3}" destId="{EDFFBAF0-6266-4667-8B55-833BAA5EE878}" srcOrd="11" destOrd="0" presId="urn:microsoft.com/office/officeart/2005/8/layout/list1"/>
    <dgm:cxn modelId="{8B8B5C27-8A11-4EC8-A195-97375B4E465A}" type="presParOf" srcId="{74285272-E887-4193-9D6B-47FC69EFBCC3}" destId="{D5BA4803-D091-4256-A6F8-D9CF11726795}" srcOrd="12" destOrd="0" presId="urn:microsoft.com/office/officeart/2005/8/layout/list1"/>
    <dgm:cxn modelId="{6223A37A-B82E-4446-B6C2-9C956A26394D}" type="presParOf" srcId="{D5BA4803-D091-4256-A6F8-D9CF11726795}" destId="{5D23CE40-D89D-446D-B082-1CB0BB3E81A9}" srcOrd="0" destOrd="0" presId="urn:microsoft.com/office/officeart/2005/8/layout/list1"/>
    <dgm:cxn modelId="{5E203D5F-00ED-4A05-9506-C5C262F9988D}" type="presParOf" srcId="{D5BA4803-D091-4256-A6F8-D9CF11726795}" destId="{36664806-B42C-4EB9-B957-6C4F0E3F4E72}" srcOrd="1" destOrd="0" presId="urn:microsoft.com/office/officeart/2005/8/layout/list1"/>
    <dgm:cxn modelId="{C2250DC8-EE59-470F-B790-BE42AD5C8CB5}" type="presParOf" srcId="{74285272-E887-4193-9D6B-47FC69EFBCC3}" destId="{011D6BEC-C2BC-4B3C-8E69-93B5BEFAAAD6}" srcOrd="13" destOrd="0" presId="urn:microsoft.com/office/officeart/2005/8/layout/list1"/>
    <dgm:cxn modelId="{C57651B7-B0FC-4022-ABAC-F95601436C08}" type="presParOf" srcId="{74285272-E887-4193-9D6B-47FC69EFBCC3}" destId="{0AAF9825-BEEC-4EDC-85A6-8B8F7148DF91}" srcOrd="14" destOrd="0" presId="urn:microsoft.com/office/officeart/2005/8/layout/list1"/>
    <dgm:cxn modelId="{B1F471D8-6C50-4720-B332-8D44EE3A4356}" type="presParOf" srcId="{74285272-E887-4193-9D6B-47FC69EFBCC3}" destId="{E1000DA5-999F-402C-8676-2BD7F8A882F7}" srcOrd="15" destOrd="0" presId="urn:microsoft.com/office/officeart/2005/8/layout/list1"/>
    <dgm:cxn modelId="{1BA40974-4BC0-4D45-B670-E247644190DC}" type="presParOf" srcId="{74285272-E887-4193-9D6B-47FC69EFBCC3}" destId="{9560997E-C61B-4779-96E4-2494505A2E73}" srcOrd="16" destOrd="0" presId="urn:microsoft.com/office/officeart/2005/8/layout/list1"/>
    <dgm:cxn modelId="{D238F404-382D-4D6E-B362-FB421EDA44C0}" type="presParOf" srcId="{9560997E-C61B-4779-96E4-2494505A2E73}" destId="{403FD4B4-9895-4C8A-A68A-AFDB5D2BBEE9}" srcOrd="0" destOrd="0" presId="urn:microsoft.com/office/officeart/2005/8/layout/list1"/>
    <dgm:cxn modelId="{0CF54A5A-A758-4942-9993-68383D025CAD}" type="presParOf" srcId="{9560997E-C61B-4779-96E4-2494505A2E73}" destId="{41CCC794-3DEB-4D25-8E80-9704DB3187E0}" srcOrd="1" destOrd="0" presId="urn:microsoft.com/office/officeart/2005/8/layout/list1"/>
    <dgm:cxn modelId="{A5E9BE46-3EE7-40CA-BC4D-434408CB262F}" type="presParOf" srcId="{74285272-E887-4193-9D6B-47FC69EFBCC3}" destId="{73E9B06F-C95D-4782-9D9A-1FE0DD152AE3}" srcOrd="17" destOrd="0" presId="urn:microsoft.com/office/officeart/2005/8/layout/list1"/>
    <dgm:cxn modelId="{FCE7ECD9-C9B6-421C-A230-CBEB2B65978D}" type="presParOf" srcId="{74285272-E887-4193-9D6B-47FC69EFBCC3}" destId="{82FFDECD-5E97-4CBD-89BD-31F10966F582}" srcOrd="18" destOrd="0" presId="urn:microsoft.com/office/officeart/2005/8/layout/list1"/>
    <dgm:cxn modelId="{507941E3-ADE4-4EC2-8B1F-FBC277F83743}" type="presParOf" srcId="{74285272-E887-4193-9D6B-47FC69EFBCC3}" destId="{A73A5983-221B-462C-8650-1810EAB5F448}" srcOrd="19" destOrd="0" presId="urn:microsoft.com/office/officeart/2005/8/layout/list1"/>
    <dgm:cxn modelId="{A59E39F5-49B7-4886-87AD-567E4E08310A}" type="presParOf" srcId="{74285272-E887-4193-9D6B-47FC69EFBCC3}" destId="{37A97311-38A9-4711-94B2-714D8A72FDE1}" srcOrd="20" destOrd="0" presId="urn:microsoft.com/office/officeart/2005/8/layout/list1"/>
    <dgm:cxn modelId="{540C290C-46A5-4E2D-B038-625F2D6B8A99}" type="presParOf" srcId="{37A97311-38A9-4711-94B2-714D8A72FDE1}" destId="{D1B59A4B-CFE8-488B-BBD9-3EEC301C729F}" srcOrd="0" destOrd="0" presId="urn:microsoft.com/office/officeart/2005/8/layout/list1"/>
    <dgm:cxn modelId="{EB06B688-517D-45EF-9720-822D92A9D0B5}" type="presParOf" srcId="{37A97311-38A9-4711-94B2-714D8A72FDE1}" destId="{4B8AD600-F592-4797-AE0F-354A0321DC58}" srcOrd="1" destOrd="0" presId="urn:microsoft.com/office/officeart/2005/8/layout/list1"/>
    <dgm:cxn modelId="{A3739AA1-C904-44C6-8C8D-D8A5FE667860}" type="presParOf" srcId="{74285272-E887-4193-9D6B-47FC69EFBCC3}" destId="{7AA9E7B8-14A2-4471-858E-52784CA2AD35}" srcOrd="21" destOrd="0" presId="urn:microsoft.com/office/officeart/2005/8/layout/list1"/>
    <dgm:cxn modelId="{121E8962-C32E-4D40-A22F-F8B9C2C564E7}" type="presParOf" srcId="{74285272-E887-4193-9D6B-47FC69EFBCC3}" destId="{443B19A0-D4E4-48E2-81D3-78D669FF4D93}" srcOrd="22" destOrd="0" presId="urn:microsoft.com/office/officeart/2005/8/layout/list1"/>
    <dgm:cxn modelId="{2887B0D6-322D-4BCD-AF38-C9F8E9FD25BC}" type="presParOf" srcId="{74285272-E887-4193-9D6B-47FC69EFBCC3}" destId="{AD9846DA-BB6F-463F-8CF6-1667229C28DE}" srcOrd="23" destOrd="0" presId="urn:microsoft.com/office/officeart/2005/8/layout/list1"/>
    <dgm:cxn modelId="{EBA9FE3B-C998-40DD-A822-9DCC734322A7}" type="presParOf" srcId="{74285272-E887-4193-9D6B-47FC69EFBCC3}" destId="{12413C14-D2FE-4E0F-BADF-B0D79C7F72E8}" srcOrd="24" destOrd="0" presId="urn:microsoft.com/office/officeart/2005/8/layout/list1"/>
    <dgm:cxn modelId="{B521D42F-B6A6-4BE7-93EA-E049A2D91DDD}" type="presParOf" srcId="{12413C14-D2FE-4E0F-BADF-B0D79C7F72E8}" destId="{F9B924DA-82E1-45A0-9D9D-1D02313D44E9}" srcOrd="0" destOrd="0" presId="urn:microsoft.com/office/officeart/2005/8/layout/list1"/>
    <dgm:cxn modelId="{EF75520C-3DC4-4D38-9369-EFA819690E88}" type="presParOf" srcId="{12413C14-D2FE-4E0F-BADF-B0D79C7F72E8}" destId="{A279D188-6A26-4BFE-B9B6-9C9ACE4FF38C}" srcOrd="1" destOrd="0" presId="urn:microsoft.com/office/officeart/2005/8/layout/list1"/>
    <dgm:cxn modelId="{145867B0-5596-40D7-915F-876C449606E2}" type="presParOf" srcId="{74285272-E887-4193-9D6B-47FC69EFBCC3}" destId="{4216B6C9-2E0F-4D43-8082-862119070FA7}" srcOrd="25" destOrd="0" presId="urn:microsoft.com/office/officeart/2005/8/layout/list1"/>
    <dgm:cxn modelId="{596D106D-B3A7-4F10-8A21-AED173C9243F}" type="presParOf" srcId="{74285272-E887-4193-9D6B-47FC69EFBCC3}" destId="{7097016D-0A07-48EB-A3EE-456F0F5EFC92}" srcOrd="26" destOrd="0" presId="urn:microsoft.com/office/officeart/2005/8/layout/list1"/>
    <dgm:cxn modelId="{79439DE8-6FA7-4D04-829C-1F35269CCAFF}" type="presParOf" srcId="{74285272-E887-4193-9D6B-47FC69EFBCC3}" destId="{64EA1251-FDEA-4E95-BACC-B03AB7045A2D}" srcOrd="27" destOrd="0" presId="urn:microsoft.com/office/officeart/2005/8/layout/list1"/>
    <dgm:cxn modelId="{3F50F89F-06E1-411B-BFDA-5DA37D401576}" type="presParOf" srcId="{74285272-E887-4193-9D6B-47FC69EFBCC3}" destId="{C04EF923-D9B6-4308-A02C-F797245D8ACB}" srcOrd="28" destOrd="0" presId="urn:microsoft.com/office/officeart/2005/8/layout/list1"/>
    <dgm:cxn modelId="{C1CE4713-1716-47C0-A32F-822CF8A29995}" type="presParOf" srcId="{C04EF923-D9B6-4308-A02C-F797245D8ACB}" destId="{CBA10E75-7DEB-4B1C-98E0-C8E9AF1E7DBE}" srcOrd="0" destOrd="0" presId="urn:microsoft.com/office/officeart/2005/8/layout/list1"/>
    <dgm:cxn modelId="{56A3678B-9C3D-469C-BB42-81A15D5FE420}" type="presParOf" srcId="{C04EF923-D9B6-4308-A02C-F797245D8ACB}" destId="{5D106D9B-A403-4A1A-9FE9-683774A5C8F6}" srcOrd="1" destOrd="0" presId="urn:microsoft.com/office/officeart/2005/8/layout/list1"/>
    <dgm:cxn modelId="{2FF1A997-7A3B-4B29-81EB-333074D2CC01}" type="presParOf" srcId="{74285272-E887-4193-9D6B-47FC69EFBCC3}" destId="{953C1CDA-8FB5-48AE-999B-5DE8B5DAB037}" srcOrd="29" destOrd="0" presId="urn:microsoft.com/office/officeart/2005/8/layout/list1"/>
    <dgm:cxn modelId="{1952840B-6D81-46B8-AC8F-941CB2537300}" type="presParOf" srcId="{74285272-E887-4193-9D6B-47FC69EFBCC3}" destId="{22EA4DB9-3B73-4236-9D01-2CA3D4B61957}" srcOrd="3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7D6908-1B4B-4D4E-A4A2-C34F43E4AC2E}">
      <dsp:nvSpPr>
        <dsp:cNvPr id="0" name=""/>
        <dsp:cNvSpPr/>
      </dsp:nvSpPr>
      <dsp:spPr>
        <a:xfrm>
          <a:off x="0" y="283604"/>
          <a:ext cx="610970" cy="302400"/>
        </a:xfrm>
        <a:prstGeom prst="rect">
          <a:avLst/>
        </a:prstGeom>
        <a:solidFill>
          <a:schemeClr val="lt1">
            <a:alpha val="90000"/>
            <a:hueOff val="0"/>
            <a:satOff val="0"/>
            <a:lumOff val="0"/>
            <a:alphaOff val="0"/>
          </a:scheme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sp>
    <dsp:sp modelId="{9FDE0561-D6B8-4397-8A0B-B28D746CC383}">
      <dsp:nvSpPr>
        <dsp:cNvPr id="0" name=""/>
        <dsp:cNvSpPr/>
      </dsp:nvSpPr>
      <dsp:spPr>
        <a:xfrm>
          <a:off x="439736" y="106484"/>
          <a:ext cx="6156312" cy="354240"/>
        </a:xfrm>
        <a:prstGeom prst="roundRect">
          <a:avLst/>
        </a:prstGeom>
        <a:solidFill>
          <a:srgbClr val="03B2B8"/>
        </a:solidFill>
        <a:ln w="28575"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232694" tIns="0" rIns="232694" bIns="0" numCol="1" spcCol="1270" anchor="ctr" anchorCtr="0">
          <a:noAutofit/>
        </a:bodyPr>
        <a:lstStyle/>
        <a:p>
          <a:pPr marL="0" lvl="0" indent="0" algn="l" defTabSz="711200">
            <a:lnSpc>
              <a:spcPct val="90000"/>
            </a:lnSpc>
            <a:spcBef>
              <a:spcPct val="0"/>
            </a:spcBef>
            <a:spcAft>
              <a:spcPct val="35000"/>
            </a:spcAft>
            <a:buNone/>
          </a:pPr>
          <a:r>
            <a:rPr lang="en-GB" sz="1600" b="1" kern="1200" dirty="0"/>
            <a:t>A stable careers programme</a:t>
          </a:r>
        </a:p>
      </dsp:txBody>
      <dsp:txXfrm>
        <a:off x="457029" y="123777"/>
        <a:ext cx="6121726" cy="319654"/>
      </dsp:txXfrm>
    </dsp:sp>
    <dsp:sp modelId="{4018D1BE-1514-41B7-B9C4-DC9D72D3F041}">
      <dsp:nvSpPr>
        <dsp:cNvPr id="0" name=""/>
        <dsp:cNvSpPr/>
      </dsp:nvSpPr>
      <dsp:spPr>
        <a:xfrm>
          <a:off x="0" y="827924"/>
          <a:ext cx="610442" cy="283112"/>
        </a:xfrm>
        <a:prstGeom prst="rect">
          <a:avLst/>
        </a:prstGeom>
        <a:solidFill>
          <a:schemeClr val="lt1">
            <a:alpha val="90000"/>
            <a:hueOff val="0"/>
            <a:satOff val="0"/>
            <a:lumOff val="0"/>
            <a:alphaOff val="0"/>
          </a:scheme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sp>
    <dsp:sp modelId="{79D86868-EAA1-4C41-9C02-29BE5E1CD833}">
      <dsp:nvSpPr>
        <dsp:cNvPr id="0" name=""/>
        <dsp:cNvSpPr/>
      </dsp:nvSpPr>
      <dsp:spPr>
        <a:xfrm>
          <a:off x="439736" y="650804"/>
          <a:ext cx="6156312" cy="354240"/>
        </a:xfrm>
        <a:prstGeom prst="roundRect">
          <a:avLst/>
        </a:prstGeom>
        <a:solidFill>
          <a:srgbClr val="03B2B8"/>
        </a:solidFill>
        <a:ln w="28575"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232694" tIns="0" rIns="232694" bIns="0" numCol="1" spcCol="1270" anchor="ctr" anchorCtr="0">
          <a:noAutofit/>
        </a:bodyPr>
        <a:lstStyle/>
        <a:p>
          <a:pPr marL="0" lvl="0" indent="0" algn="l" defTabSz="711200">
            <a:lnSpc>
              <a:spcPct val="90000"/>
            </a:lnSpc>
            <a:spcBef>
              <a:spcPct val="0"/>
            </a:spcBef>
            <a:spcAft>
              <a:spcPct val="35000"/>
            </a:spcAft>
            <a:buNone/>
          </a:pPr>
          <a:r>
            <a:rPr lang="en-GB" sz="1600" b="1" kern="1200" dirty="0"/>
            <a:t>Learning from career and labour market information</a:t>
          </a:r>
        </a:p>
      </dsp:txBody>
      <dsp:txXfrm>
        <a:off x="457029" y="668097"/>
        <a:ext cx="6121726" cy="319654"/>
      </dsp:txXfrm>
    </dsp:sp>
    <dsp:sp modelId="{083C2B15-2739-492B-8744-6A00904D729E}">
      <dsp:nvSpPr>
        <dsp:cNvPr id="0" name=""/>
        <dsp:cNvSpPr/>
      </dsp:nvSpPr>
      <dsp:spPr>
        <a:xfrm>
          <a:off x="0" y="1352957"/>
          <a:ext cx="618709" cy="302400"/>
        </a:xfrm>
        <a:prstGeom prst="rect">
          <a:avLst/>
        </a:prstGeom>
        <a:solidFill>
          <a:schemeClr val="lt1">
            <a:alpha val="90000"/>
            <a:hueOff val="0"/>
            <a:satOff val="0"/>
            <a:lumOff val="0"/>
            <a:alphaOff val="0"/>
          </a:scheme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sp>
    <dsp:sp modelId="{7D6D9348-EABD-4953-9ECA-FCBE9FAC891C}">
      <dsp:nvSpPr>
        <dsp:cNvPr id="0" name=""/>
        <dsp:cNvSpPr/>
      </dsp:nvSpPr>
      <dsp:spPr>
        <a:xfrm>
          <a:off x="439736" y="1175837"/>
          <a:ext cx="6156312" cy="354240"/>
        </a:xfrm>
        <a:prstGeom prst="roundRect">
          <a:avLst/>
        </a:prstGeom>
        <a:solidFill>
          <a:srgbClr val="03B2B8"/>
        </a:solidFill>
        <a:ln w="28575"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232694" tIns="0" rIns="232694" bIns="0" numCol="1" spcCol="1270" anchor="ctr" anchorCtr="0">
          <a:noAutofit/>
        </a:bodyPr>
        <a:lstStyle/>
        <a:p>
          <a:pPr marL="0" lvl="0" indent="0" algn="l" defTabSz="711200">
            <a:lnSpc>
              <a:spcPct val="90000"/>
            </a:lnSpc>
            <a:spcBef>
              <a:spcPct val="0"/>
            </a:spcBef>
            <a:spcAft>
              <a:spcPct val="35000"/>
            </a:spcAft>
            <a:buNone/>
          </a:pPr>
          <a:r>
            <a:rPr lang="en-GB" sz="1600" b="1" kern="1200" dirty="0"/>
            <a:t>Addressing the needs of each pupil</a:t>
          </a:r>
        </a:p>
      </dsp:txBody>
      <dsp:txXfrm>
        <a:off x="457029" y="1193130"/>
        <a:ext cx="6121726" cy="319654"/>
      </dsp:txXfrm>
    </dsp:sp>
    <dsp:sp modelId="{0AAF9825-BEEC-4EDC-85A6-8B8F7148DF91}">
      <dsp:nvSpPr>
        <dsp:cNvPr id="0" name=""/>
        <dsp:cNvSpPr/>
      </dsp:nvSpPr>
      <dsp:spPr>
        <a:xfrm>
          <a:off x="0" y="1897277"/>
          <a:ext cx="617478" cy="330928"/>
        </a:xfrm>
        <a:prstGeom prst="rect">
          <a:avLst/>
        </a:prstGeom>
        <a:solidFill>
          <a:schemeClr val="lt1">
            <a:alpha val="90000"/>
            <a:hueOff val="0"/>
            <a:satOff val="0"/>
            <a:lumOff val="0"/>
            <a:alphaOff val="0"/>
          </a:scheme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sp>
    <dsp:sp modelId="{36664806-B42C-4EB9-B957-6C4F0E3F4E72}">
      <dsp:nvSpPr>
        <dsp:cNvPr id="0" name=""/>
        <dsp:cNvSpPr/>
      </dsp:nvSpPr>
      <dsp:spPr>
        <a:xfrm>
          <a:off x="439736" y="1720157"/>
          <a:ext cx="6156312" cy="354240"/>
        </a:xfrm>
        <a:prstGeom prst="roundRect">
          <a:avLst/>
        </a:prstGeom>
        <a:solidFill>
          <a:srgbClr val="03B2B8"/>
        </a:solidFill>
        <a:ln w="28575"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232694" tIns="0" rIns="232694" bIns="0" numCol="1" spcCol="1270" anchor="ctr" anchorCtr="0">
          <a:noAutofit/>
        </a:bodyPr>
        <a:lstStyle/>
        <a:p>
          <a:pPr marL="0" lvl="0" indent="0" algn="l" defTabSz="711200">
            <a:lnSpc>
              <a:spcPct val="90000"/>
            </a:lnSpc>
            <a:spcBef>
              <a:spcPct val="0"/>
            </a:spcBef>
            <a:spcAft>
              <a:spcPct val="35000"/>
            </a:spcAft>
            <a:buNone/>
          </a:pPr>
          <a:r>
            <a:rPr lang="en-GB" sz="1600" b="1" kern="1200" dirty="0"/>
            <a:t>Linking curriculum learning and careers</a:t>
          </a:r>
        </a:p>
      </dsp:txBody>
      <dsp:txXfrm>
        <a:off x="457029" y="1737450"/>
        <a:ext cx="6121726" cy="319654"/>
      </dsp:txXfrm>
    </dsp:sp>
    <dsp:sp modelId="{82FFDECD-5E97-4CBD-89BD-31F10966F582}">
      <dsp:nvSpPr>
        <dsp:cNvPr id="0" name=""/>
        <dsp:cNvSpPr/>
      </dsp:nvSpPr>
      <dsp:spPr>
        <a:xfrm>
          <a:off x="0" y="2470126"/>
          <a:ext cx="611233" cy="305532"/>
        </a:xfrm>
        <a:prstGeom prst="rect">
          <a:avLst/>
        </a:prstGeom>
        <a:solidFill>
          <a:schemeClr val="lt1">
            <a:alpha val="90000"/>
            <a:hueOff val="0"/>
            <a:satOff val="0"/>
            <a:lumOff val="0"/>
            <a:alphaOff val="0"/>
          </a:scheme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sp>
    <dsp:sp modelId="{41CCC794-3DEB-4D25-8E80-9704DB3187E0}">
      <dsp:nvSpPr>
        <dsp:cNvPr id="0" name=""/>
        <dsp:cNvSpPr/>
      </dsp:nvSpPr>
      <dsp:spPr>
        <a:xfrm>
          <a:off x="439736" y="2293006"/>
          <a:ext cx="6156312" cy="354240"/>
        </a:xfrm>
        <a:prstGeom prst="roundRect">
          <a:avLst/>
        </a:prstGeom>
        <a:solidFill>
          <a:srgbClr val="03B2B8"/>
        </a:solidFill>
        <a:ln w="28575" cap="flat" cmpd="sng" algn="ctr">
          <a:solidFill>
            <a:schemeClr val="bg1"/>
          </a:solidFill>
          <a:prstDash val="solid"/>
          <a:miter lim="800000"/>
        </a:ln>
        <a:effectLst>
          <a:outerShdw blurRad="50800" dist="38100" algn="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232694" tIns="0" rIns="232694" bIns="0" numCol="1" spcCol="1270" anchor="ctr" anchorCtr="0">
          <a:noAutofit/>
        </a:bodyPr>
        <a:lstStyle/>
        <a:p>
          <a:pPr marL="0" lvl="0" indent="0" algn="l" defTabSz="711200">
            <a:lnSpc>
              <a:spcPct val="90000"/>
            </a:lnSpc>
            <a:spcBef>
              <a:spcPct val="0"/>
            </a:spcBef>
            <a:spcAft>
              <a:spcPct val="35000"/>
            </a:spcAft>
            <a:buNone/>
          </a:pPr>
          <a:r>
            <a:rPr lang="en-GB" sz="1600" b="1" kern="1200" dirty="0"/>
            <a:t>Encounters with employers and employees</a:t>
          </a:r>
        </a:p>
      </dsp:txBody>
      <dsp:txXfrm>
        <a:off x="457029" y="2310299"/>
        <a:ext cx="6121726" cy="319654"/>
      </dsp:txXfrm>
    </dsp:sp>
    <dsp:sp modelId="{443B19A0-D4E4-48E2-81D3-78D669FF4D93}">
      <dsp:nvSpPr>
        <dsp:cNvPr id="0" name=""/>
        <dsp:cNvSpPr/>
      </dsp:nvSpPr>
      <dsp:spPr>
        <a:xfrm>
          <a:off x="0" y="3017579"/>
          <a:ext cx="611761" cy="302400"/>
        </a:xfrm>
        <a:prstGeom prst="rect">
          <a:avLst/>
        </a:prstGeom>
        <a:solidFill>
          <a:schemeClr val="lt1">
            <a:alpha val="90000"/>
            <a:hueOff val="0"/>
            <a:satOff val="0"/>
            <a:lumOff val="0"/>
            <a:alphaOff val="0"/>
          </a:scheme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sp>
    <dsp:sp modelId="{4B8AD600-F592-4797-AE0F-354A0321DC58}">
      <dsp:nvSpPr>
        <dsp:cNvPr id="0" name=""/>
        <dsp:cNvSpPr/>
      </dsp:nvSpPr>
      <dsp:spPr>
        <a:xfrm>
          <a:off x="439736" y="2840459"/>
          <a:ext cx="6156312" cy="354240"/>
        </a:xfrm>
        <a:prstGeom prst="roundRect">
          <a:avLst/>
        </a:prstGeom>
        <a:solidFill>
          <a:srgbClr val="03B2B8"/>
        </a:solidFill>
        <a:ln w="28575"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232694" tIns="0" rIns="232694" bIns="0" numCol="1" spcCol="1270" anchor="ctr" anchorCtr="0">
          <a:noAutofit/>
        </a:bodyPr>
        <a:lstStyle/>
        <a:p>
          <a:pPr marL="0" lvl="0" indent="0" algn="l" defTabSz="711200">
            <a:lnSpc>
              <a:spcPct val="90000"/>
            </a:lnSpc>
            <a:spcBef>
              <a:spcPct val="0"/>
            </a:spcBef>
            <a:spcAft>
              <a:spcPct val="35000"/>
            </a:spcAft>
            <a:buNone/>
          </a:pPr>
          <a:r>
            <a:rPr lang="en-GB" sz="1600" b="1" kern="1200" dirty="0"/>
            <a:t>Experiences of workplaces</a:t>
          </a:r>
        </a:p>
      </dsp:txBody>
      <dsp:txXfrm>
        <a:off x="457029" y="2857752"/>
        <a:ext cx="6121726" cy="319654"/>
      </dsp:txXfrm>
    </dsp:sp>
    <dsp:sp modelId="{7097016D-0A07-48EB-A3EE-456F0F5EFC92}">
      <dsp:nvSpPr>
        <dsp:cNvPr id="0" name=""/>
        <dsp:cNvSpPr/>
      </dsp:nvSpPr>
      <dsp:spPr>
        <a:xfrm>
          <a:off x="0" y="3561899"/>
          <a:ext cx="599888" cy="302400"/>
        </a:xfrm>
        <a:prstGeom prst="rect">
          <a:avLst/>
        </a:prstGeom>
        <a:solidFill>
          <a:schemeClr val="lt1">
            <a:alpha val="90000"/>
            <a:hueOff val="0"/>
            <a:satOff val="0"/>
            <a:lumOff val="0"/>
            <a:alphaOff val="0"/>
          </a:scheme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sp>
    <dsp:sp modelId="{A279D188-6A26-4BFE-B9B6-9C9ACE4FF38C}">
      <dsp:nvSpPr>
        <dsp:cNvPr id="0" name=""/>
        <dsp:cNvSpPr/>
      </dsp:nvSpPr>
      <dsp:spPr>
        <a:xfrm>
          <a:off x="439736" y="3384779"/>
          <a:ext cx="6156312" cy="354240"/>
        </a:xfrm>
        <a:prstGeom prst="roundRect">
          <a:avLst/>
        </a:prstGeom>
        <a:solidFill>
          <a:srgbClr val="03B2B8"/>
        </a:solidFill>
        <a:ln w="28575"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232694" tIns="0" rIns="232694" bIns="0" numCol="1" spcCol="1270" anchor="ctr" anchorCtr="0">
          <a:noAutofit/>
        </a:bodyPr>
        <a:lstStyle/>
        <a:p>
          <a:pPr marL="0" lvl="0" indent="0" algn="l" defTabSz="711200">
            <a:lnSpc>
              <a:spcPct val="90000"/>
            </a:lnSpc>
            <a:spcBef>
              <a:spcPct val="0"/>
            </a:spcBef>
            <a:spcAft>
              <a:spcPct val="35000"/>
            </a:spcAft>
            <a:buNone/>
          </a:pPr>
          <a:r>
            <a:rPr lang="en-GB" sz="1600" b="1" kern="1200" dirty="0"/>
            <a:t>Encounters with further and higher education</a:t>
          </a:r>
        </a:p>
      </dsp:txBody>
      <dsp:txXfrm>
        <a:off x="457029" y="3402072"/>
        <a:ext cx="6121726" cy="319654"/>
      </dsp:txXfrm>
    </dsp:sp>
    <dsp:sp modelId="{22EA4DB9-3B73-4236-9D01-2CA3D4B61957}">
      <dsp:nvSpPr>
        <dsp:cNvPr id="0" name=""/>
        <dsp:cNvSpPr/>
      </dsp:nvSpPr>
      <dsp:spPr>
        <a:xfrm>
          <a:off x="0" y="4106219"/>
          <a:ext cx="612904" cy="302400"/>
        </a:xfrm>
        <a:prstGeom prst="rect">
          <a:avLst/>
        </a:prstGeom>
        <a:solidFill>
          <a:schemeClr val="lt1">
            <a:alpha val="90000"/>
            <a:hueOff val="0"/>
            <a:satOff val="0"/>
            <a:lumOff val="0"/>
            <a:alphaOff val="0"/>
          </a:scheme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sp>
    <dsp:sp modelId="{5D106D9B-A403-4A1A-9FE9-683774A5C8F6}">
      <dsp:nvSpPr>
        <dsp:cNvPr id="0" name=""/>
        <dsp:cNvSpPr/>
      </dsp:nvSpPr>
      <dsp:spPr>
        <a:xfrm>
          <a:off x="439736" y="3929099"/>
          <a:ext cx="6156312" cy="354240"/>
        </a:xfrm>
        <a:prstGeom prst="roundRect">
          <a:avLst/>
        </a:prstGeom>
        <a:solidFill>
          <a:srgbClr val="03B2B8"/>
        </a:solidFill>
        <a:ln w="28575"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232694" tIns="0" rIns="232694" bIns="0" numCol="1" spcCol="1270" anchor="ctr" anchorCtr="0">
          <a:noAutofit/>
        </a:bodyPr>
        <a:lstStyle/>
        <a:p>
          <a:pPr marL="0" lvl="0" indent="0" algn="l" defTabSz="711200">
            <a:lnSpc>
              <a:spcPct val="90000"/>
            </a:lnSpc>
            <a:spcBef>
              <a:spcPct val="0"/>
            </a:spcBef>
            <a:spcAft>
              <a:spcPct val="35000"/>
            </a:spcAft>
            <a:buNone/>
          </a:pPr>
          <a:r>
            <a:rPr lang="en-GB" sz="1600" b="1" kern="1200" dirty="0"/>
            <a:t>Personal Guidance</a:t>
          </a:r>
        </a:p>
      </dsp:txBody>
      <dsp:txXfrm>
        <a:off x="457029" y="3946392"/>
        <a:ext cx="6121726" cy="3196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1F171E-525E-4AD7-ADFB-9CD76E3ABC15}" type="datetimeFigureOut">
              <a:rPr lang="en-GB" smtClean="0"/>
              <a:t>24/06/2024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68FE7B-7D48-414B-A8ED-919A187458A3}" type="slidenum">
              <a:rPr lang="en-GB" smtClean="0"/>
              <a:t>‹#›</a:t>
            </a:fld>
            <a:endParaRPr lang="en-GB"/>
          </a:p>
        </p:txBody>
      </p:sp>
    </p:spTree>
    <p:extLst>
      <p:ext uri="{BB962C8B-B14F-4D97-AF65-F5344CB8AC3E}">
        <p14:creationId xmlns:p14="http://schemas.microsoft.com/office/powerpoint/2010/main" val="1759235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Stafford</a:t>
            </a:r>
          </a:p>
        </p:txBody>
      </p:sp>
      <p:sp>
        <p:nvSpPr>
          <p:cNvPr id="4" name="Slide Number Placeholder 3"/>
          <p:cNvSpPr>
            <a:spLocks noGrp="1"/>
          </p:cNvSpPr>
          <p:nvPr>
            <p:ph type="sldNum" sz="quarter" idx="10"/>
          </p:nvPr>
        </p:nvSpPr>
        <p:spPr/>
        <p:txBody>
          <a:bodyPr/>
          <a:lstStyle/>
          <a:p>
            <a:fld id="{A9992B9F-5297-433E-935C-54BE58328E90}" type="slidenum">
              <a:rPr lang="en-GB" smtClean="0"/>
              <a:t>16</a:t>
            </a:fld>
            <a:endParaRPr lang="en-GB"/>
          </a:p>
        </p:txBody>
      </p:sp>
    </p:spTree>
    <p:extLst>
      <p:ext uri="{BB962C8B-B14F-4D97-AF65-F5344CB8AC3E}">
        <p14:creationId xmlns:p14="http://schemas.microsoft.com/office/powerpoint/2010/main" val="20297228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Systemic change happens when we have a number of things in place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the 3Ps,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the BM’s as continuous improvement,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top down and bottom up modelling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Its essential for whole school influence - that vision setting is done at leadership level.</a:t>
            </a:r>
          </a:p>
          <a:p>
            <a:pPr lvl="0"/>
            <a:r>
              <a:rPr lang="en-GB" sz="1200" kern="1200" dirty="0">
                <a:solidFill>
                  <a:schemeClr val="tx1"/>
                </a:solidFill>
                <a:effectLst/>
                <a:latin typeface="+mn-lt"/>
                <a:ea typeface="+mn-ea"/>
                <a:cs typeface="+mn-cs"/>
              </a:rPr>
              <a:t>-   Positioning careers headteacher down gives accountability</a:t>
            </a:r>
          </a:p>
          <a:p>
            <a:pPr marL="171450" lvl="0" indent="-171450">
              <a:buFontTx/>
              <a:buChar char="-"/>
            </a:pPr>
            <a:r>
              <a:rPr lang="en-GB" sz="1200" kern="1200" dirty="0">
                <a:solidFill>
                  <a:schemeClr val="tx1"/>
                </a:solidFill>
                <a:effectLst/>
                <a:latin typeface="+mn-lt"/>
                <a:ea typeface="+mn-ea"/>
                <a:cs typeface="+mn-cs"/>
              </a:rPr>
              <a:t>Having both a strategic career lead and an operational careers lead shifts the responsibility whole school</a:t>
            </a:r>
          </a:p>
          <a:p>
            <a:pPr marL="171450" lvl="0" indent="-171450">
              <a:buFontTx/>
              <a:buChar char="-"/>
            </a:pPr>
            <a:r>
              <a:rPr lang="en-GB" sz="1200" kern="1200" dirty="0">
                <a:solidFill>
                  <a:schemeClr val="tx1"/>
                </a:solidFill>
                <a:effectLst/>
                <a:latin typeface="+mn-lt"/>
                <a:ea typeface="+mn-ea"/>
                <a:cs typeface="+mn-cs"/>
              </a:rPr>
              <a:t>leads to impact driven projects attached to school improvement priorities.</a:t>
            </a:r>
          </a:p>
          <a:p>
            <a:pPr marL="171450" lvl="0" indent="-171450">
              <a:buFontTx/>
              <a:buChar char="-"/>
            </a:pPr>
            <a:endParaRPr lang="en-GB" sz="1200" kern="1200" dirty="0">
              <a:solidFill>
                <a:schemeClr val="tx1"/>
              </a:solidFill>
              <a:effectLst/>
              <a:latin typeface="+mn-lt"/>
              <a:ea typeface="+mn-ea"/>
              <a:cs typeface="+mn-cs"/>
            </a:endParaRPr>
          </a:p>
          <a:p>
            <a:pPr marL="171450" lvl="0" indent="-171450">
              <a:buFontTx/>
              <a:buChar char="-"/>
            </a:pPr>
            <a:r>
              <a:rPr lang="en-GB" sz="1200" kern="1200" dirty="0">
                <a:solidFill>
                  <a:schemeClr val="tx1"/>
                </a:solidFill>
                <a:effectLst/>
                <a:latin typeface="+mn-lt"/>
                <a:ea typeface="+mn-ea"/>
                <a:cs typeface="+mn-cs"/>
              </a:rPr>
              <a:t>Are our young people prepared for the world of work. Can our businesses recruit from a rich talent pool?</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Careers can be just stuff that happens but with just simple changes to the system we can see real outcomes for our young people.</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What we have in our county is a significant shift towards this with almost 80% of our hub schools working towards </a:t>
            </a:r>
            <a:r>
              <a:rPr lang="en-GB" sz="1200" kern="1200">
                <a:solidFill>
                  <a:schemeClr val="tx1"/>
                </a:solidFill>
                <a:effectLst/>
                <a:latin typeface="+mn-lt"/>
                <a:ea typeface="+mn-ea"/>
                <a:cs typeface="+mn-cs"/>
              </a:rPr>
              <a:t>this model - but </a:t>
            </a:r>
            <a:r>
              <a:rPr lang="en-GB" sz="1200" kern="1200" dirty="0">
                <a:solidFill>
                  <a:schemeClr val="tx1"/>
                </a:solidFill>
                <a:effectLst/>
                <a:latin typeface="+mn-lt"/>
                <a:ea typeface="+mn-ea"/>
                <a:cs typeface="+mn-cs"/>
              </a:rPr>
              <a:t>our ambition is for all schools.</a:t>
            </a:r>
          </a:p>
          <a:p>
            <a:pPr lvl="0"/>
            <a:endParaRPr lang="en-GB" dirty="0"/>
          </a:p>
          <a:p>
            <a:r>
              <a:rPr lang="en-GB" sz="1200" kern="1200" dirty="0">
                <a:solidFill>
                  <a:schemeClr val="tx1"/>
                </a:solidFill>
                <a:effectLst/>
                <a:latin typeface="+mn-lt"/>
                <a:ea typeface="+mn-ea"/>
                <a:cs typeface="+mn-cs"/>
              </a:rPr>
              <a:t>Thank you – so enough from me - </a:t>
            </a:r>
            <a:r>
              <a:rPr lang="en-GB" sz="1200" kern="1200" dirty="0" err="1">
                <a:solidFill>
                  <a:schemeClr val="tx1"/>
                </a:solidFill>
                <a:effectLst/>
                <a:latin typeface="+mn-lt"/>
                <a:ea typeface="+mn-ea"/>
                <a:cs typeface="+mn-cs"/>
              </a:rPr>
              <a:t>i</a:t>
            </a:r>
            <a:r>
              <a:rPr lang="en-GB" sz="1200" kern="1200" dirty="0">
                <a:solidFill>
                  <a:schemeClr val="tx1"/>
                </a:solidFill>
                <a:effectLst/>
                <a:latin typeface="+mn-lt"/>
                <a:ea typeface="+mn-ea"/>
                <a:cs typeface="+mn-cs"/>
              </a:rPr>
              <a:t> would like to ask Liz Todd to the stage who can talk to you about some of the impact they have seen at St Thomas More</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Welcome Liz. Thank you.</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ED67C6-1ACC-4550-92AF-A84D437AC1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0089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Systemic change happens when we have a number of things in place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the 3Ps,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the BM’s as continuous improvement,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top down and bottom up modelling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Its essential for whole school influence - that vision setting is done at leadership level.</a:t>
            </a:r>
          </a:p>
          <a:p>
            <a:pPr lvl="0"/>
            <a:r>
              <a:rPr lang="en-GB" sz="1200" kern="1200" dirty="0">
                <a:solidFill>
                  <a:schemeClr val="tx1"/>
                </a:solidFill>
                <a:effectLst/>
                <a:latin typeface="+mn-lt"/>
                <a:ea typeface="+mn-ea"/>
                <a:cs typeface="+mn-cs"/>
              </a:rPr>
              <a:t>-   Positioning careers headteacher down gives accountability</a:t>
            </a:r>
          </a:p>
          <a:p>
            <a:pPr marL="171450" lvl="0" indent="-171450">
              <a:buFontTx/>
              <a:buChar char="-"/>
            </a:pPr>
            <a:r>
              <a:rPr lang="en-GB" sz="1200" kern="1200" dirty="0">
                <a:solidFill>
                  <a:schemeClr val="tx1"/>
                </a:solidFill>
                <a:effectLst/>
                <a:latin typeface="+mn-lt"/>
                <a:ea typeface="+mn-ea"/>
                <a:cs typeface="+mn-cs"/>
              </a:rPr>
              <a:t>Having both a strategic career lead and an operational careers lead shifts the responsibility whole school</a:t>
            </a:r>
          </a:p>
          <a:p>
            <a:pPr marL="171450" lvl="0" indent="-171450">
              <a:buFontTx/>
              <a:buChar char="-"/>
            </a:pPr>
            <a:r>
              <a:rPr lang="en-GB" sz="1200" kern="1200" dirty="0">
                <a:solidFill>
                  <a:schemeClr val="tx1"/>
                </a:solidFill>
                <a:effectLst/>
                <a:latin typeface="+mn-lt"/>
                <a:ea typeface="+mn-ea"/>
                <a:cs typeface="+mn-cs"/>
              </a:rPr>
              <a:t>leads to impact driven projects attached to school improvement priorities.</a:t>
            </a:r>
          </a:p>
          <a:p>
            <a:pPr marL="171450" lvl="0" indent="-171450">
              <a:buFontTx/>
              <a:buChar char="-"/>
            </a:pPr>
            <a:endParaRPr lang="en-GB" sz="1200" kern="1200" dirty="0">
              <a:solidFill>
                <a:schemeClr val="tx1"/>
              </a:solidFill>
              <a:effectLst/>
              <a:latin typeface="+mn-lt"/>
              <a:ea typeface="+mn-ea"/>
              <a:cs typeface="+mn-cs"/>
            </a:endParaRPr>
          </a:p>
          <a:p>
            <a:pPr marL="171450" lvl="0" indent="-171450">
              <a:buFontTx/>
              <a:buChar char="-"/>
            </a:pPr>
            <a:r>
              <a:rPr lang="en-GB" sz="1200" kern="1200" dirty="0">
                <a:solidFill>
                  <a:schemeClr val="tx1"/>
                </a:solidFill>
                <a:effectLst/>
                <a:latin typeface="+mn-lt"/>
                <a:ea typeface="+mn-ea"/>
                <a:cs typeface="+mn-cs"/>
              </a:rPr>
              <a:t>Are our young people prepared for the world of work. Can our businesses recruit from a rich talent pool?</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Careers can be just stuff that happens but with just simple changes to the system we can see real outcomes for our young people.</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What we have in our county is a significant shift towards this with almost 80% of our hub schools working towards </a:t>
            </a:r>
            <a:r>
              <a:rPr lang="en-GB" sz="1200" kern="1200">
                <a:solidFill>
                  <a:schemeClr val="tx1"/>
                </a:solidFill>
                <a:effectLst/>
                <a:latin typeface="+mn-lt"/>
                <a:ea typeface="+mn-ea"/>
                <a:cs typeface="+mn-cs"/>
              </a:rPr>
              <a:t>this model - but </a:t>
            </a:r>
            <a:r>
              <a:rPr lang="en-GB" sz="1200" kern="1200" dirty="0">
                <a:solidFill>
                  <a:schemeClr val="tx1"/>
                </a:solidFill>
                <a:effectLst/>
                <a:latin typeface="+mn-lt"/>
                <a:ea typeface="+mn-ea"/>
                <a:cs typeface="+mn-cs"/>
              </a:rPr>
              <a:t>our ambition is for all schools.</a:t>
            </a:r>
          </a:p>
          <a:p>
            <a:pPr lvl="0"/>
            <a:endParaRPr lang="en-GB" dirty="0"/>
          </a:p>
          <a:p>
            <a:r>
              <a:rPr lang="en-GB" sz="1200" kern="1200" dirty="0">
                <a:solidFill>
                  <a:schemeClr val="tx1"/>
                </a:solidFill>
                <a:effectLst/>
                <a:latin typeface="+mn-lt"/>
                <a:ea typeface="+mn-ea"/>
                <a:cs typeface="+mn-cs"/>
              </a:rPr>
              <a:t>Thank you – so enough from me - </a:t>
            </a:r>
            <a:r>
              <a:rPr lang="en-GB" sz="1200" kern="1200" dirty="0" err="1">
                <a:solidFill>
                  <a:schemeClr val="tx1"/>
                </a:solidFill>
                <a:effectLst/>
                <a:latin typeface="+mn-lt"/>
                <a:ea typeface="+mn-ea"/>
                <a:cs typeface="+mn-cs"/>
              </a:rPr>
              <a:t>i</a:t>
            </a:r>
            <a:r>
              <a:rPr lang="en-GB" sz="1200" kern="1200" dirty="0">
                <a:solidFill>
                  <a:schemeClr val="tx1"/>
                </a:solidFill>
                <a:effectLst/>
                <a:latin typeface="+mn-lt"/>
                <a:ea typeface="+mn-ea"/>
                <a:cs typeface="+mn-cs"/>
              </a:rPr>
              <a:t> would like to ask Liz Todd to the stage who can talk to you about some of the impact they have seen at St Thomas More</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Welcome Liz. Thank you.</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ED67C6-1ACC-4550-92AF-A84D437AC1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38275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outcome:</a:t>
            </a:r>
          </a:p>
          <a:p>
            <a:r>
              <a:rPr lang="en-GB" dirty="0"/>
              <a:t>15 Impact projects successfully delivered in Phase 1.  Each one has a written guide and resources saved on our Portal for Careers Leaders &amp; EAs to use in their respective schools.</a:t>
            </a:r>
          </a:p>
          <a:p>
            <a:endParaRPr lang="en-GB" dirty="0"/>
          </a:p>
          <a:p>
            <a:r>
              <a:rPr lang="en-GB" dirty="0"/>
              <a:t>Some highlights:</a:t>
            </a:r>
          </a:p>
          <a:p>
            <a:r>
              <a:rPr lang="en-GB" dirty="0"/>
              <a:t>Leek High School – Improved attendance in Y10 RONI students through a bespoke raising aspirations program.</a:t>
            </a:r>
          </a:p>
          <a:p>
            <a:endParaRPr lang="en-GB" dirty="0"/>
          </a:p>
          <a:p>
            <a:r>
              <a:rPr lang="en-GB" dirty="0"/>
              <a:t>The Orme – Increased uptake of technical and vocational pathways available by engaging with parents and teachers to increase their understand of T&amp;V pathways in general.</a:t>
            </a:r>
          </a:p>
          <a:p>
            <a:endParaRPr lang="en-GB" dirty="0"/>
          </a:p>
          <a:p>
            <a:r>
              <a:rPr lang="en-GB" dirty="0"/>
              <a:t>Wolgarston – Saw a shift in intended destinations away from the school VI form, to Apprenticeship and Vocational Routes following a whole school push to embed LMI into curriculum.</a:t>
            </a:r>
          </a:p>
          <a:p>
            <a:endParaRPr lang="en-GB" dirty="0"/>
          </a:p>
          <a:p>
            <a:r>
              <a:rPr lang="en-GB" dirty="0"/>
              <a:t>Blythe Bridge – Saw a shift in intended destinations for a targeted group of SEND students, moving away from the school VI form where it was believed they felt most comfortable, towards more suitable destinations.  This was achieved using bespoke raising aspirations program based on the Skills Builder Framework.</a:t>
            </a:r>
          </a:p>
          <a:p>
            <a:endParaRPr lang="en-GB" dirty="0"/>
          </a:p>
          <a:p>
            <a:r>
              <a:rPr lang="en-GB" dirty="0"/>
              <a:t>ST Thomas Moore – Implemented changes to improve the 1-2-1 careers guidance process in school which led to increased attainment of PP students.</a:t>
            </a:r>
          </a:p>
          <a:p>
            <a:endParaRPr lang="en-GB" dirty="0"/>
          </a:p>
          <a:p>
            <a:r>
              <a:rPr lang="en-GB" dirty="0"/>
              <a:t>Great </a:t>
            </a:r>
            <a:r>
              <a:rPr lang="en-GB" dirty="0" err="1"/>
              <a:t>Wyrley</a:t>
            </a:r>
            <a:r>
              <a:rPr lang="en-GB" dirty="0"/>
              <a:t> – Using targeted awareness raising of engineering sector to Y8 and Y9 girls, they increased the number of girls doing GCSE engineering to 27% of total numbers, compared to companies employing on average just 12.5% females in their workforce. </a:t>
            </a:r>
          </a:p>
          <a:p>
            <a:endParaRPr lang="en-GB" dirty="0"/>
          </a:p>
          <a:p>
            <a:r>
              <a:rPr lang="en-GB" dirty="0"/>
              <a:t>Phase 2 Summary:</a:t>
            </a:r>
          </a:p>
          <a:p>
            <a:endParaRPr lang="en-GB" dirty="0"/>
          </a:p>
          <a:p>
            <a:r>
              <a:rPr lang="en-GB" dirty="0"/>
              <a:t>•	Began in October 2022 and some tweaks were made to the scheme.</a:t>
            </a:r>
          </a:p>
          <a:p>
            <a:r>
              <a:rPr lang="en-GB" dirty="0"/>
              <a:t>•	Schools could bid to deliver more than one project each worth up to £2000.</a:t>
            </a:r>
          </a:p>
          <a:p>
            <a:r>
              <a:rPr lang="en-GB" dirty="0"/>
              <a:t>•	There was a change in strategic priorities, each bid had to align with one of four main categories: tackling disadvantage, raising attainment in classroom, positive impact on 	behaviours &amp; positive progression.</a:t>
            </a:r>
          </a:p>
          <a:p>
            <a:r>
              <a:rPr lang="en-GB" dirty="0"/>
              <a:t>•	So far 8 projects were delivered and submitted for phase 2 and were currently planning what phase 3 is going to look like for October 2023.</a:t>
            </a:r>
          </a:p>
          <a:p>
            <a:r>
              <a:rPr lang="en-GB" dirty="0"/>
              <a:t>•	Two highlights from Phase 2 – Attendance of 50 RONI students from across the whole school improve by 60%.  </a:t>
            </a:r>
          </a:p>
          <a:p>
            <a:r>
              <a:rPr lang="en-GB" dirty="0"/>
              <a:t>•	25 % reduction in repeat exclusions among year 9 &amp; Y10 students.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A4787D-AC1D-457A-8C27-0EA838285ED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2638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Systemic change happens when we have a number of things in place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the 3Ps,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the BM’s as continuous improvement,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kern="1200" dirty="0">
                <a:solidFill>
                  <a:schemeClr val="tx1"/>
                </a:solidFill>
                <a:effectLst/>
                <a:latin typeface="+mn-lt"/>
                <a:ea typeface="+mn-ea"/>
                <a:cs typeface="+mn-cs"/>
              </a:rPr>
              <a:t>top down and bottom up modelling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Its essential for whole school influence - that vision setting is done at leadership level.</a:t>
            </a:r>
          </a:p>
          <a:p>
            <a:pPr lvl="0"/>
            <a:r>
              <a:rPr lang="en-GB" sz="1200" kern="1200" dirty="0">
                <a:solidFill>
                  <a:schemeClr val="tx1"/>
                </a:solidFill>
                <a:effectLst/>
                <a:latin typeface="+mn-lt"/>
                <a:ea typeface="+mn-ea"/>
                <a:cs typeface="+mn-cs"/>
              </a:rPr>
              <a:t>-   Positioning careers headteacher down gives accountability</a:t>
            </a:r>
          </a:p>
          <a:p>
            <a:pPr marL="171450" lvl="0" indent="-171450">
              <a:buFontTx/>
              <a:buChar char="-"/>
            </a:pPr>
            <a:r>
              <a:rPr lang="en-GB" sz="1200" kern="1200" dirty="0">
                <a:solidFill>
                  <a:schemeClr val="tx1"/>
                </a:solidFill>
                <a:effectLst/>
                <a:latin typeface="+mn-lt"/>
                <a:ea typeface="+mn-ea"/>
                <a:cs typeface="+mn-cs"/>
              </a:rPr>
              <a:t>Having both a strategic career lead and an operational careers lead shifts the responsibility whole school</a:t>
            </a:r>
          </a:p>
          <a:p>
            <a:pPr marL="171450" lvl="0" indent="-171450">
              <a:buFontTx/>
              <a:buChar char="-"/>
            </a:pPr>
            <a:r>
              <a:rPr lang="en-GB" sz="1200" kern="1200" dirty="0">
                <a:solidFill>
                  <a:schemeClr val="tx1"/>
                </a:solidFill>
                <a:effectLst/>
                <a:latin typeface="+mn-lt"/>
                <a:ea typeface="+mn-ea"/>
                <a:cs typeface="+mn-cs"/>
              </a:rPr>
              <a:t>leads to impact driven projects attached to school improvement priorities.</a:t>
            </a:r>
          </a:p>
          <a:p>
            <a:pPr marL="171450" lvl="0" indent="-171450">
              <a:buFontTx/>
              <a:buChar char="-"/>
            </a:pPr>
            <a:endParaRPr lang="en-GB" sz="1200" kern="1200" dirty="0">
              <a:solidFill>
                <a:schemeClr val="tx1"/>
              </a:solidFill>
              <a:effectLst/>
              <a:latin typeface="+mn-lt"/>
              <a:ea typeface="+mn-ea"/>
              <a:cs typeface="+mn-cs"/>
            </a:endParaRPr>
          </a:p>
          <a:p>
            <a:pPr marL="171450" lvl="0" indent="-171450">
              <a:buFontTx/>
              <a:buChar char="-"/>
            </a:pPr>
            <a:r>
              <a:rPr lang="en-GB" sz="1200" kern="1200" dirty="0">
                <a:solidFill>
                  <a:schemeClr val="tx1"/>
                </a:solidFill>
                <a:effectLst/>
                <a:latin typeface="+mn-lt"/>
                <a:ea typeface="+mn-ea"/>
                <a:cs typeface="+mn-cs"/>
              </a:rPr>
              <a:t>Are our young people prepared for the world of work. Can our businesses recruit from a rich talent pool?</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Careers can be just stuff that happens but with just simple changes to the system we can see real outcomes for our young people.</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What we have in our county is a significant shift towards this with almost 80% of our hub schools working towards </a:t>
            </a:r>
            <a:r>
              <a:rPr lang="en-GB" sz="1200" kern="1200">
                <a:solidFill>
                  <a:schemeClr val="tx1"/>
                </a:solidFill>
                <a:effectLst/>
                <a:latin typeface="+mn-lt"/>
                <a:ea typeface="+mn-ea"/>
                <a:cs typeface="+mn-cs"/>
              </a:rPr>
              <a:t>this model - but </a:t>
            </a:r>
            <a:r>
              <a:rPr lang="en-GB" sz="1200" kern="1200" dirty="0">
                <a:solidFill>
                  <a:schemeClr val="tx1"/>
                </a:solidFill>
                <a:effectLst/>
                <a:latin typeface="+mn-lt"/>
                <a:ea typeface="+mn-ea"/>
                <a:cs typeface="+mn-cs"/>
              </a:rPr>
              <a:t>our ambition is for all schools.</a:t>
            </a:r>
          </a:p>
          <a:p>
            <a:pPr lvl="0"/>
            <a:endParaRPr lang="en-GB" dirty="0"/>
          </a:p>
          <a:p>
            <a:r>
              <a:rPr lang="en-GB" sz="1200" kern="1200" dirty="0">
                <a:solidFill>
                  <a:schemeClr val="tx1"/>
                </a:solidFill>
                <a:effectLst/>
                <a:latin typeface="+mn-lt"/>
                <a:ea typeface="+mn-ea"/>
                <a:cs typeface="+mn-cs"/>
              </a:rPr>
              <a:t>Thank you – so enough from me - </a:t>
            </a:r>
            <a:r>
              <a:rPr lang="en-GB" sz="1200" kern="1200" dirty="0" err="1">
                <a:solidFill>
                  <a:schemeClr val="tx1"/>
                </a:solidFill>
                <a:effectLst/>
                <a:latin typeface="+mn-lt"/>
                <a:ea typeface="+mn-ea"/>
                <a:cs typeface="+mn-cs"/>
              </a:rPr>
              <a:t>i</a:t>
            </a:r>
            <a:r>
              <a:rPr lang="en-GB" sz="1200" kern="1200" dirty="0">
                <a:solidFill>
                  <a:schemeClr val="tx1"/>
                </a:solidFill>
                <a:effectLst/>
                <a:latin typeface="+mn-lt"/>
                <a:ea typeface="+mn-ea"/>
                <a:cs typeface="+mn-cs"/>
              </a:rPr>
              <a:t> would like to ask Liz Todd to the stage who can talk to you about some of the impact they have seen at St Thomas More</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Welcome Liz. Thank you.</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ED67C6-1ACC-4550-92AF-A84D437AC1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40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the staff questionnaire findings,  9/10 Teachers are having career conversations with students – GREAT!  Isn’t it?</a:t>
            </a:r>
          </a:p>
          <a:p>
            <a:endParaRPr lang="en-GB" dirty="0"/>
          </a:p>
          <a:p>
            <a:r>
              <a:rPr lang="en-GB" dirty="0"/>
              <a:t>Yes until you look at the next figure of 1127 staff are not confident with discussing information around the Local Labour Market.  Are they aware of what the growth sector areas are?  Do they know how to approach and engage with local employers to embed careers into their lessons, curriculum and student conversations?</a:t>
            </a:r>
          </a:p>
          <a:p>
            <a:endParaRPr lang="en-GB" dirty="0"/>
          </a:p>
          <a:p>
            <a:r>
              <a:rPr lang="en-GB" dirty="0"/>
              <a:t>Expectedly, they are confident with A Level and university conversations.</a:t>
            </a:r>
          </a:p>
          <a:p>
            <a:endParaRPr lang="en-GB" dirty="0"/>
          </a:p>
          <a:p>
            <a:r>
              <a:rPr lang="en-GB" dirty="0"/>
              <a:t>I was quite surprised that only 5/10 feel confident with conversations around apprenticeships and expected that 4/10 felt confident discussing T Level options.</a:t>
            </a:r>
          </a:p>
          <a:p>
            <a:endParaRPr lang="en-GB" dirty="0"/>
          </a:p>
          <a:p>
            <a:r>
              <a:rPr lang="en-GB" dirty="0"/>
              <a:t>The parent and carer findings highlight big gaps in knowledge across the board so there is definitely work to be done here to support parents and carers with the relevant knowledge and confidence to be able to have career conversations with their children.</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ED67C6-1ACC-4550-92AF-A84D437AC1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31748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Steps: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questionnaires have enabled us to capture our start point so that what we deliver now is a response to that data set. This will then help us to gauge and record the impact of our activities.</a:t>
            </a:r>
          </a:p>
          <a:p>
            <a:endParaRPr lang="en-GB" dirty="0"/>
          </a:p>
          <a:p>
            <a:r>
              <a:rPr lang="en-GB" dirty="0"/>
              <a:t>We have already started working on how we are supporting education staff.  We put out to tender the opportunity to write and deliver a campaign to be delivered to school and college staff from across Staffordshire.  All of the feedback from the staff was taken in to account as to how they wanted to receive the training, information and updates.  Ben Calvert Lyons from the Training Initiative was successful in the bid and working with a panel of our Enterprise Advisers, current apprentices and a college, has delivered the first of our 4 webinars for staff </a:t>
            </a:r>
            <a:r>
              <a:rPr lang="en-GB" sz="1200" b="0" i="0" kern="1200" dirty="0">
                <a:solidFill>
                  <a:schemeClr val="tx1"/>
                </a:solidFill>
                <a:effectLst/>
                <a:latin typeface="+mn-lt"/>
                <a:ea typeface="+mn-ea"/>
                <a:cs typeface="+mn-cs"/>
              </a:rPr>
              <a:t>to find out more about Apprenticeships and T-Levels</a:t>
            </a:r>
            <a:endParaRPr lang="en-GB" dirty="0"/>
          </a:p>
          <a:p>
            <a:endParaRPr lang="en-GB" dirty="0"/>
          </a:p>
          <a:p>
            <a:r>
              <a:rPr lang="en-GB" dirty="0"/>
              <a:t>The questionnaires have enabled us to have detailed conversations with our schools around staff CPD and also parental engagement.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ED67C6-1ACC-4550-92AF-A84D437AC1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47171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Steps: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questionnaires have enabled us to capture our start point so that what we deliver now is a response to that data set. This will then help us to gauge and record the impact of our activities.</a:t>
            </a:r>
          </a:p>
          <a:p>
            <a:endParaRPr lang="en-GB" dirty="0"/>
          </a:p>
          <a:p>
            <a:r>
              <a:rPr lang="en-GB" dirty="0"/>
              <a:t>We have already started working on how we are supporting education staff.  We put out to tender the opportunity to write and deliver a campaign to be delivered to school and college staff from across Staffordshire.  All of the feedback from the staff was taken in to account as to how they wanted to receive the training, information and updates.  Ben Calvert Lyons from the Training Initiative was successful in the bid and working with a panel of our Enterprise Advisers, current apprentices and a college, has delivered the first of our 4 webinars for staff </a:t>
            </a:r>
            <a:r>
              <a:rPr lang="en-GB" sz="1200" b="0" i="0" kern="1200" dirty="0">
                <a:solidFill>
                  <a:schemeClr val="tx1"/>
                </a:solidFill>
                <a:effectLst/>
                <a:latin typeface="+mn-lt"/>
                <a:ea typeface="+mn-ea"/>
                <a:cs typeface="+mn-cs"/>
              </a:rPr>
              <a:t>to find out more about Apprenticeships and T-Levels</a:t>
            </a:r>
            <a:endParaRPr lang="en-GB" dirty="0"/>
          </a:p>
          <a:p>
            <a:endParaRPr lang="en-GB" dirty="0"/>
          </a:p>
          <a:p>
            <a:r>
              <a:rPr lang="en-GB" dirty="0"/>
              <a:t>The questionnaires have enabled us to have detailed conversations with our schools around staff CPD and also parental engagement.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ED67C6-1ACC-4550-92AF-A84D437AC1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1740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ED67C6-1ACC-4550-92AF-A84D437AC1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67140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ED67C6-1ACC-4550-92AF-A84D437AC1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96780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Steps: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questionnaires have enabled us to capture our start point so that what we deliver now is a response to that data set. This will then help us to gauge and record the impact of our activities.</a:t>
            </a:r>
          </a:p>
          <a:p>
            <a:endParaRPr lang="en-GB" dirty="0"/>
          </a:p>
          <a:p>
            <a:r>
              <a:rPr lang="en-GB" dirty="0"/>
              <a:t>We have already started working on how we are supporting education staff.  We put out to tender the opportunity to write and deliver a campaign to be delivered to school and college staff from across Staffordshire.  All of the feedback from the staff was taken in to account as to how they wanted to receive the training, information and updates.  Ben Calvert Lyons from the Training Initiative was successful in the bid and working with a panel of our Enterprise Advisers, current apprentices and a college, has delivered the first of our 4 webinars for staff </a:t>
            </a:r>
            <a:r>
              <a:rPr lang="en-GB" sz="1200" b="0" i="0" kern="1200" dirty="0">
                <a:solidFill>
                  <a:schemeClr val="tx1"/>
                </a:solidFill>
                <a:effectLst/>
                <a:latin typeface="+mn-lt"/>
                <a:ea typeface="+mn-ea"/>
                <a:cs typeface="+mn-cs"/>
              </a:rPr>
              <a:t>to find out more about Apprenticeships and T-Levels</a:t>
            </a:r>
            <a:endParaRPr lang="en-GB" dirty="0"/>
          </a:p>
          <a:p>
            <a:endParaRPr lang="en-GB" dirty="0"/>
          </a:p>
          <a:p>
            <a:r>
              <a:rPr lang="en-GB" dirty="0"/>
              <a:t>The questionnaires have enabled us to have detailed conversations with our schools around staff CPD and also parental engagement.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ED67C6-1ACC-4550-92AF-A84D437AC1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51451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ED67C6-1ACC-4550-92AF-A84D437AC1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94871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Steps: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questionnaires have enabled us to capture our start point so that what we deliver now is a response to that data set. This will then help us to gauge and record the impact of our activities.</a:t>
            </a:r>
          </a:p>
          <a:p>
            <a:endParaRPr lang="en-GB" dirty="0"/>
          </a:p>
          <a:p>
            <a:r>
              <a:rPr lang="en-GB" dirty="0"/>
              <a:t>We have already started working on how we are supporting education staff.  We put out to tender the opportunity to write and deliver a campaign to be delivered to school and college staff from across Staffordshire.  All of the feedback from the staff was taken in to account as to how they wanted to receive the training, information and updates.  Ben Calvert Lyons from the Training Initiative was successful in the bid and working with a panel of our Enterprise Advisers, current apprentices and a college, has delivered the first of our 4 webinars for staff </a:t>
            </a:r>
            <a:r>
              <a:rPr lang="en-GB" sz="1200" b="0" i="0" kern="1200" dirty="0">
                <a:solidFill>
                  <a:schemeClr val="tx1"/>
                </a:solidFill>
                <a:effectLst/>
                <a:latin typeface="+mn-lt"/>
                <a:ea typeface="+mn-ea"/>
                <a:cs typeface="+mn-cs"/>
              </a:rPr>
              <a:t>to find out more about Apprenticeships and T-Levels</a:t>
            </a:r>
            <a:endParaRPr lang="en-GB" dirty="0"/>
          </a:p>
          <a:p>
            <a:endParaRPr lang="en-GB" dirty="0"/>
          </a:p>
          <a:p>
            <a:r>
              <a:rPr lang="en-GB" dirty="0"/>
              <a:t>The questionnaires have enabled us to have detailed conversations with our schools around staff CPD and also parental engagement.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ED67C6-1ACC-4550-92AF-A84D437AC1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6648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2.xml"/><Relationship Id="rId5" Type="http://schemas.openxmlformats.org/officeDocument/2006/relationships/image" Target="../media/image8.jpeg"/><Relationship Id="rId4" Type="http://schemas.openxmlformats.org/officeDocument/2006/relationships/image" Target="../media/image7.jpe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Master" Target="../slideMasters/slideMaster2.xml"/><Relationship Id="rId5" Type="http://schemas.openxmlformats.org/officeDocument/2006/relationships/image" Target="../media/image12.png"/><Relationship Id="rId4" Type="http://schemas.openxmlformats.org/officeDocument/2006/relationships/image" Target="../media/image11.png"/></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Master" Target="../slideMasters/slideMaster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3.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3.xml"/><Relationship Id="rId4" Type="http://schemas.openxmlformats.org/officeDocument/2006/relationships/image" Target="../media/image21.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C5EE2-70B9-014E-A917-7D9AED71D2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CF20950-455C-3443-B3D3-4AFE34A95D2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FBCA9CB-3AE6-554A-BBF0-F7BB0284B31C}"/>
              </a:ext>
            </a:extLst>
          </p:cNvPr>
          <p:cNvSpPr>
            <a:spLocks noGrp="1"/>
          </p:cNvSpPr>
          <p:nvPr>
            <p:ph type="dt" sz="half" idx="10"/>
          </p:nvPr>
        </p:nvSpPr>
        <p:spPr>
          <a:xfrm>
            <a:off x="838200" y="6356350"/>
            <a:ext cx="2743200" cy="365125"/>
          </a:xfrm>
          <a:prstGeom prst="rect">
            <a:avLst/>
          </a:prstGeom>
        </p:spPr>
        <p:txBody>
          <a:bodyPr/>
          <a:lstStyle/>
          <a:p>
            <a:fld id="{1C0FA45E-CA6C-3347-9B74-1822D7202025}" type="datetimeFigureOut">
              <a:rPr lang="en-GB" smtClean="0"/>
              <a:t>24/06/2024</a:t>
            </a:fld>
            <a:endParaRPr lang="en-GB"/>
          </a:p>
        </p:txBody>
      </p:sp>
      <p:sp>
        <p:nvSpPr>
          <p:cNvPr id="5" name="Footer Placeholder 4">
            <a:extLst>
              <a:ext uri="{FF2B5EF4-FFF2-40B4-BE49-F238E27FC236}">
                <a16:creationId xmlns:a16="http://schemas.microsoft.com/office/drawing/2014/main" id="{0F584EA9-488C-3B49-B8CF-4AABE4DF51C6}"/>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BCDBECB8-0F7D-4F4F-B1F8-5E6E3DECE5DD}"/>
              </a:ext>
            </a:extLst>
          </p:cNvPr>
          <p:cNvSpPr>
            <a:spLocks noGrp="1"/>
          </p:cNvSpPr>
          <p:nvPr>
            <p:ph type="sldNum" sz="quarter" idx="12"/>
          </p:nvPr>
        </p:nvSpPr>
        <p:spPr/>
        <p:txBody>
          <a:bodyPr/>
          <a:lstStyle/>
          <a:p>
            <a:fld id="{3A9617D1-D9DA-B145-8C77-2BB8FA2CE1B0}" type="slidenum">
              <a:rPr lang="en-GB" smtClean="0"/>
              <a:t>‹#›</a:t>
            </a:fld>
            <a:endParaRPr lang="en-GB"/>
          </a:p>
        </p:txBody>
      </p:sp>
    </p:spTree>
    <p:extLst>
      <p:ext uri="{BB962C8B-B14F-4D97-AF65-F5344CB8AC3E}">
        <p14:creationId xmlns:p14="http://schemas.microsoft.com/office/powerpoint/2010/main" val="1745566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4535C-24A0-D54D-9E7F-81398D34DE0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7B6CE33-2B02-5B45-8BAA-4540A670FB4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10C5AE-29ED-A642-974D-FBFD2FE7DC24}"/>
              </a:ext>
            </a:extLst>
          </p:cNvPr>
          <p:cNvSpPr>
            <a:spLocks noGrp="1"/>
          </p:cNvSpPr>
          <p:nvPr>
            <p:ph type="dt" sz="half" idx="10"/>
          </p:nvPr>
        </p:nvSpPr>
        <p:spPr>
          <a:xfrm>
            <a:off x="838200" y="6356350"/>
            <a:ext cx="2743200" cy="365125"/>
          </a:xfrm>
          <a:prstGeom prst="rect">
            <a:avLst/>
          </a:prstGeom>
        </p:spPr>
        <p:txBody>
          <a:bodyPr/>
          <a:lstStyle/>
          <a:p>
            <a:fld id="{1C0FA45E-CA6C-3347-9B74-1822D7202025}" type="datetimeFigureOut">
              <a:rPr lang="en-GB" smtClean="0"/>
              <a:t>24/06/2024</a:t>
            </a:fld>
            <a:endParaRPr lang="en-GB"/>
          </a:p>
        </p:txBody>
      </p:sp>
      <p:sp>
        <p:nvSpPr>
          <p:cNvPr id="5" name="Footer Placeholder 4">
            <a:extLst>
              <a:ext uri="{FF2B5EF4-FFF2-40B4-BE49-F238E27FC236}">
                <a16:creationId xmlns:a16="http://schemas.microsoft.com/office/drawing/2014/main" id="{4A874B11-5395-B046-94EC-3DDBC0A43ED3}"/>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E990DC16-9968-AF45-9E67-EC41862E3FD1}"/>
              </a:ext>
            </a:extLst>
          </p:cNvPr>
          <p:cNvSpPr>
            <a:spLocks noGrp="1"/>
          </p:cNvSpPr>
          <p:nvPr>
            <p:ph type="sldNum" sz="quarter" idx="12"/>
          </p:nvPr>
        </p:nvSpPr>
        <p:spPr/>
        <p:txBody>
          <a:bodyPr/>
          <a:lstStyle/>
          <a:p>
            <a:fld id="{3A9617D1-D9DA-B145-8C77-2BB8FA2CE1B0}" type="slidenum">
              <a:rPr lang="en-GB" smtClean="0"/>
              <a:t>‹#›</a:t>
            </a:fld>
            <a:endParaRPr lang="en-GB"/>
          </a:p>
        </p:txBody>
      </p:sp>
    </p:spTree>
    <p:extLst>
      <p:ext uri="{BB962C8B-B14F-4D97-AF65-F5344CB8AC3E}">
        <p14:creationId xmlns:p14="http://schemas.microsoft.com/office/powerpoint/2010/main" val="58447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DD788-564D-B244-8AE7-EF7630FD1B5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25839B8-5555-5A40-BBBD-12599391FD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65C25B1-3671-F74B-9A1F-FF0C0DA12E14}"/>
              </a:ext>
            </a:extLst>
          </p:cNvPr>
          <p:cNvSpPr>
            <a:spLocks noGrp="1"/>
          </p:cNvSpPr>
          <p:nvPr>
            <p:ph type="dt" sz="half" idx="10"/>
          </p:nvPr>
        </p:nvSpPr>
        <p:spPr>
          <a:xfrm>
            <a:off x="838200" y="6356350"/>
            <a:ext cx="2743200" cy="365125"/>
          </a:xfrm>
          <a:prstGeom prst="rect">
            <a:avLst/>
          </a:prstGeom>
        </p:spPr>
        <p:txBody>
          <a:bodyPr/>
          <a:lstStyle/>
          <a:p>
            <a:fld id="{1C0FA45E-CA6C-3347-9B74-1822D7202025}" type="datetimeFigureOut">
              <a:rPr lang="en-GB" smtClean="0"/>
              <a:t>24/06/2024</a:t>
            </a:fld>
            <a:endParaRPr lang="en-GB"/>
          </a:p>
        </p:txBody>
      </p:sp>
      <p:sp>
        <p:nvSpPr>
          <p:cNvPr id="5" name="Footer Placeholder 4">
            <a:extLst>
              <a:ext uri="{FF2B5EF4-FFF2-40B4-BE49-F238E27FC236}">
                <a16:creationId xmlns:a16="http://schemas.microsoft.com/office/drawing/2014/main" id="{F717615C-325C-314D-AC10-65DA940F2558}"/>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38142001-B95C-DA4C-A253-5CE6D52ABDC5}"/>
              </a:ext>
            </a:extLst>
          </p:cNvPr>
          <p:cNvSpPr>
            <a:spLocks noGrp="1"/>
          </p:cNvSpPr>
          <p:nvPr>
            <p:ph type="sldNum" sz="quarter" idx="12"/>
          </p:nvPr>
        </p:nvSpPr>
        <p:spPr/>
        <p:txBody>
          <a:bodyPr/>
          <a:lstStyle/>
          <a:p>
            <a:fld id="{3A9617D1-D9DA-B145-8C77-2BB8FA2CE1B0}" type="slidenum">
              <a:rPr lang="en-GB" smtClean="0"/>
              <a:t>‹#›</a:t>
            </a:fld>
            <a:endParaRPr lang="en-GB"/>
          </a:p>
        </p:txBody>
      </p:sp>
    </p:spTree>
    <p:extLst>
      <p:ext uri="{BB962C8B-B14F-4D97-AF65-F5344CB8AC3E}">
        <p14:creationId xmlns:p14="http://schemas.microsoft.com/office/powerpoint/2010/main" val="4197456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6BB84-6EF6-BC41-A61B-4AE523F825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B2ED27-A9E9-8743-8533-4B4624CEB22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401BE2-07AD-9647-AA70-352AD42D6B9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0120A95-7F8C-D64B-9C2C-F155E378D8E7}"/>
              </a:ext>
            </a:extLst>
          </p:cNvPr>
          <p:cNvSpPr>
            <a:spLocks noGrp="1"/>
          </p:cNvSpPr>
          <p:nvPr>
            <p:ph type="dt" sz="half" idx="10"/>
          </p:nvPr>
        </p:nvSpPr>
        <p:spPr>
          <a:xfrm>
            <a:off x="838200" y="6356350"/>
            <a:ext cx="2743200" cy="365125"/>
          </a:xfrm>
          <a:prstGeom prst="rect">
            <a:avLst/>
          </a:prstGeom>
        </p:spPr>
        <p:txBody>
          <a:bodyPr/>
          <a:lstStyle/>
          <a:p>
            <a:fld id="{1C0FA45E-CA6C-3347-9B74-1822D7202025}" type="datetimeFigureOut">
              <a:rPr lang="en-GB" smtClean="0"/>
              <a:t>24/06/2024</a:t>
            </a:fld>
            <a:endParaRPr lang="en-GB"/>
          </a:p>
        </p:txBody>
      </p:sp>
      <p:sp>
        <p:nvSpPr>
          <p:cNvPr id="6" name="Footer Placeholder 5">
            <a:extLst>
              <a:ext uri="{FF2B5EF4-FFF2-40B4-BE49-F238E27FC236}">
                <a16:creationId xmlns:a16="http://schemas.microsoft.com/office/drawing/2014/main" id="{953A4949-22BD-6C41-93BA-8AF191B8B010}"/>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41C406BE-E10F-8747-8670-679656F7190C}"/>
              </a:ext>
            </a:extLst>
          </p:cNvPr>
          <p:cNvSpPr>
            <a:spLocks noGrp="1"/>
          </p:cNvSpPr>
          <p:nvPr>
            <p:ph type="sldNum" sz="quarter" idx="12"/>
          </p:nvPr>
        </p:nvSpPr>
        <p:spPr/>
        <p:txBody>
          <a:bodyPr/>
          <a:lstStyle/>
          <a:p>
            <a:fld id="{3A9617D1-D9DA-B145-8C77-2BB8FA2CE1B0}" type="slidenum">
              <a:rPr lang="en-GB" smtClean="0"/>
              <a:t>‹#›</a:t>
            </a:fld>
            <a:endParaRPr lang="en-GB"/>
          </a:p>
        </p:txBody>
      </p:sp>
    </p:spTree>
    <p:extLst>
      <p:ext uri="{BB962C8B-B14F-4D97-AF65-F5344CB8AC3E}">
        <p14:creationId xmlns:p14="http://schemas.microsoft.com/office/powerpoint/2010/main" val="1801651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1DEC0-C0D9-874F-8553-69E2F3D3BA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01767F5-153A-4947-80BE-6097508950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822EADF-E57C-E142-BF91-3944EDED1AA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E4D057-7F24-E742-B3F9-421BB0564A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50CD1EB-B3D3-E247-81B9-44BDB92CC66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2A15BE-A479-CC4A-A114-1D7D372E6249}"/>
              </a:ext>
            </a:extLst>
          </p:cNvPr>
          <p:cNvSpPr>
            <a:spLocks noGrp="1"/>
          </p:cNvSpPr>
          <p:nvPr>
            <p:ph type="dt" sz="half" idx="10"/>
          </p:nvPr>
        </p:nvSpPr>
        <p:spPr>
          <a:xfrm>
            <a:off x="838200" y="6356350"/>
            <a:ext cx="2743200" cy="365125"/>
          </a:xfrm>
          <a:prstGeom prst="rect">
            <a:avLst/>
          </a:prstGeom>
        </p:spPr>
        <p:txBody>
          <a:bodyPr/>
          <a:lstStyle/>
          <a:p>
            <a:fld id="{1C0FA45E-CA6C-3347-9B74-1822D7202025}" type="datetimeFigureOut">
              <a:rPr lang="en-GB" smtClean="0"/>
              <a:t>24/06/2024</a:t>
            </a:fld>
            <a:endParaRPr lang="en-GB"/>
          </a:p>
        </p:txBody>
      </p:sp>
      <p:sp>
        <p:nvSpPr>
          <p:cNvPr id="8" name="Footer Placeholder 7">
            <a:extLst>
              <a:ext uri="{FF2B5EF4-FFF2-40B4-BE49-F238E27FC236}">
                <a16:creationId xmlns:a16="http://schemas.microsoft.com/office/drawing/2014/main" id="{C651B7FE-6110-384B-963F-CE2BE142B6C1}"/>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6D0794DC-6569-6D49-8EF0-233DAE64FC7A}"/>
              </a:ext>
            </a:extLst>
          </p:cNvPr>
          <p:cNvSpPr>
            <a:spLocks noGrp="1"/>
          </p:cNvSpPr>
          <p:nvPr>
            <p:ph type="sldNum" sz="quarter" idx="12"/>
          </p:nvPr>
        </p:nvSpPr>
        <p:spPr/>
        <p:txBody>
          <a:bodyPr/>
          <a:lstStyle/>
          <a:p>
            <a:fld id="{3A9617D1-D9DA-B145-8C77-2BB8FA2CE1B0}" type="slidenum">
              <a:rPr lang="en-GB" smtClean="0"/>
              <a:t>‹#›</a:t>
            </a:fld>
            <a:endParaRPr lang="en-GB"/>
          </a:p>
        </p:txBody>
      </p:sp>
    </p:spTree>
    <p:extLst>
      <p:ext uri="{BB962C8B-B14F-4D97-AF65-F5344CB8AC3E}">
        <p14:creationId xmlns:p14="http://schemas.microsoft.com/office/powerpoint/2010/main" val="40234404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26FF08-FF9C-5748-BC10-5D9E9DA5933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6AF94F6-4E3B-A944-9BEA-0E651232BC87}"/>
              </a:ext>
            </a:extLst>
          </p:cNvPr>
          <p:cNvSpPr>
            <a:spLocks noGrp="1"/>
          </p:cNvSpPr>
          <p:nvPr>
            <p:ph type="dt" sz="half" idx="10"/>
          </p:nvPr>
        </p:nvSpPr>
        <p:spPr>
          <a:xfrm>
            <a:off x="838200" y="6356350"/>
            <a:ext cx="2743200" cy="365125"/>
          </a:xfrm>
          <a:prstGeom prst="rect">
            <a:avLst/>
          </a:prstGeom>
        </p:spPr>
        <p:txBody>
          <a:bodyPr/>
          <a:lstStyle/>
          <a:p>
            <a:fld id="{1C0FA45E-CA6C-3347-9B74-1822D7202025}" type="datetimeFigureOut">
              <a:rPr lang="en-GB" smtClean="0"/>
              <a:t>24/06/2024</a:t>
            </a:fld>
            <a:endParaRPr lang="en-GB"/>
          </a:p>
        </p:txBody>
      </p:sp>
      <p:sp>
        <p:nvSpPr>
          <p:cNvPr id="4" name="Footer Placeholder 3">
            <a:extLst>
              <a:ext uri="{FF2B5EF4-FFF2-40B4-BE49-F238E27FC236}">
                <a16:creationId xmlns:a16="http://schemas.microsoft.com/office/drawing/2014/main" id="{BC71BBAC-C1E0-604F-9974-7CB450B3970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7C980948-F7E3-6443-9313-DCDD4908E722}"/>
              </a:ext>
            </a:extLst>
          </p:cNvPr>
          <p:cNvSpPr>
            <a:spLocks noGrp="1"/>
          </p:cNvSpPr>
          <p:nvPr>
            <p:ph type="sldNum" sz="quarter" idx="12"/>
          </p:nvPr>
        </p:nvSpPr>
        <p:spPr/>
        <p:txBody>
          <a:bodyPr/>
          <a:lstStyle/>
          <a:p>
            <a:fld id="{3A9617D1-D9DA-B145-8C77-2BB8FA2CE1B0}" type="slidenum">
              <a:rPr lang="en-GB" smtClean="0"/>
              <a:t>‹#›</a:t>
            </a:fld>
            <a:endParaRPr lang="en-GB"/>
          </a:p>
        </p:txBody>
      </p:sp>
    </p:spTree>
    <p:extLst>
      <p:ext uri="{BB962C8B-B14F-4D97-AF65-F5344CB8AC3E}">
        <p14:creationId xmlns:p14="http://schemas.microsoft.com/office/powerpoint/2010/main" val="2854958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5EFE6B-5717-3C4E-8E98-D31A4824B0BE}"/>
              </a:ext>
            </a:extLst>
          </p:cNvPr>
          <p:cNvSpPr>
            <a:spLocks noGrp="1"/>
          </p:cNvSpPr>
          <p:nvPr>
            <p:ph type="dt" sz="half" idx="10"/>
          </p:nvPr>
        </p:nvSpPr>
        <p:spPr>
          <a:xfrm>
            <a:off x="838200" y="6356350"/>
            <a:ext cx="2743200" cy="365125"/>
          </a:xfrm>
          <a:prstGeom prst="rect">
            <a:avLst/>
          </a:prstGeom>
        </p:spPr>
        <p:txBody>
          <a:bodyPr/>
          <a:lstStyle/>
          <a:p>
            <a:fld id="{1C0FA45E-CA6C-3347-9B74-1822D7202025}" type="datetimeFigureOut">
              <a:rPr lang="en-GB" smtClean="0"/>
              <a:t>24/06/2024</a:t>
            </a:fld>
            <a:endParaRPr lang="en-GB"/>
          </a:p>
        </p:txBody>
      </p:sp>
      <p:sp>
        <p:nvSpPr>
          <p:cNvPr id="3" name="Footer Placeholder 2">
            <a:extLst>
              <a:ext uri="{FF2B5EF4-FFF2-40B4-BE49-F238E27FC236}">
                <a16:creationId xmlns:a16="http://schemas.microsoft.com/office/drawing/2014/main" id="{F6D09D75-3DEC-8A4E-8AD4-E9C92F708189}"/>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4CD8B550-A319-C24A-A303-5536FBF0F204}"/>
              </a:ext>
            </a:extLst>
          </p:cNvPr>
          <p:cNvSpPr>
            <a:spLocks noGrp="1"/>
          </p:cNvSpPr>
          <p:nvPr>
            <p:ph type="sldNum" sz="quarter" idx="12"/>
          </p:nvPr>
        </p:nvSpPr>
        <p:spPr/>
        <p:txBody>
          <a:bodyPr/>
          <a:lstStyle/>
          <a:p>
            <a:fld id="{3A9617D1-D9DA-B145-8C77-2BB8FA2CE1B0}" type="slidenum">
              <a:rPr lang="en-GB" smtClean="0"/>
              <a:t>‹#›</a:t>
            </a:fld>
            <a:endParaRPr lang="en-GB"/>
          </a:p>
        </p:txBody>
      </p:sp>
    </p:spTree>
    <p:extLst>
      <p:ext uri="{BB962C8B-B14F-4D97-AF65-F5344CB8AC3E}">
        <p14:creationId xmlns:p14="http://schemas.microsoft.com/office/powerpoint/2010/main" val="391595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9E9EE-BE5C-7848-8538-FB620EBA00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A2B743-9737-EF47-BA11-C93B2A969C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40F00F5-ABB0-914B-B78F-335DEE7B77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01D705-AC45-E344-BF31-87F3B047F4B1}"/>
              </a:ext>
            </a:extLst>
          </p:cNvPr>
          <p:cNvSpPr>
            <a:spLocks noGrp="1"/>
          </p:cNvSpPr>
          <p:nvPr>
            <p:ph type="dt" sz="half" idx="10"/>
          </p:nvPr>
        </p:nvSpPr>
        <p:spPr>
          <a:xfrm>
            <a:off x="838200" y="6356350"/>
            <a:ext cx="2743200" cy="365125"/>
          </a:xfrm>
          <a:prstGeom prst="rect">
            <a:avLst/>
          </a:prstGeom>
        </p:spPr>
        <p:txBody>
          <a:bodyPr/>
          <a:lstStyle/>
          <a:p>
            <a:fld id="{1C0FA45E-CA6C-3347-9B74-1822D7202025}" type="datetimeFigureOut">
              <a:rPr lang="en-GB" smtClean="0"/>
              <a:t>24/06/2024</a:t>
            </a:fld>
            <a:endParaRPr lang="en-GB"/>
          </a:p>
        </p:txBody>
      </p:sp>
      <p:sp>
        <p:nvSpPr>
          <p:cNvPr id="6" name="Footer Placeholder 5">
            <a:extLst>
              <a:ext uri="{FF2B5EF4-FFF2-40B4-BE49-F238E27FC236}">
                <a16:creationId xmlns:a16="http://schemas.microsoft.com/office/drawing/2014/main" id="{A5E6F4F2-B326-794B-8336-B91967BA9A05}"/>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929CA367-0546-4043-AEA0-6696C31F2C06}"/>
              </a:ext>
            </a:extLst>
          </p:cNvPr>
          <p:cNvSpPr>
            <a:spLocks noGrp="1"/>
          </p:cNvSpPr>
          <p:nvPr>
            <p:ph type="sldNum" sz="quarter" idx="12"/>
          </p:nvPr>
        </p:nvSpPr>
        <p:spPr/>
        <p:txBody>
          <a:bodyPr/>
          <a:lstStyle/>
          <a:p>
            <a:fld id="{3A9617D1-D9DA-B145-8C77-2BB8FA2CE1B0}" type="slidenum">
              <a:rPr lang="en-GB" smtClean="0"/>
              <a:t>‹#›</a:t>
            </a:fld>
            <a:endParaRPr lang="en-GB"/>
          </a:p>
        </p:txBody>
      </p:sp>
    </p:spTree>
    <p:extLst>
      <p:ext uri="{BB962C8B-B14F-4D97-AF65-F5344CB8AC3E}">
        <p14:creationId xmlns:p14="http://schemas.microsoft.com/office/powerpoint/2010/main" val="54542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BF33C-7857-7944-A491-1C2D25759F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FFB868E-7230-8A47-BFAF-46B33AED16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3523EC6-0657-0048-834F-5DF1AEA6D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863C0DD-5CF2-3B49-862A-BEC9675CD710}"/>
              </a:ext>
            </a:extLst>
          </p:cNvPr>
          <p:cNvSpPr>
            <a:spLocks noGrp="1"/>
          </p:cNvSpPr>
          <p:nvPr>
            <p:ph type="dt" sz="half" idx="10"/>
          </p:nvPr>
        </p:nvSpPr>
        <p:spPr>
          <a:xfrm>
            <a:off x="838200" y="6356350"/>
            <a:ext cx="2743200" cy="365125"/>
          </a:xfrm>
          <a:prstGeom prst="rect">
            <a:avLst/>
          </a:prstGeom>
        </p:spPr>
        <p:txBody>
          <a:bodyPr/>
          <a:lstStyle/>
          <a:p>
            <a:fld id="{1C0FA45E-CA6C-3347-9B74-1822D7202025}" type="datetimeFigureOut">
              <a:rPr lang="en-GB" smtClean="0"/>
              <a:t>24/06/2024</a:t>
            </a:fld>
            <a:endParaRPr lang="en-GB"/>
          </a:p>
        </p:txBody>
      </p:sp>
      <p:sp>
        <p:nvSpPr>
          <p:cNvPr id="6" name="Footer Placeholder 5">
            <a:extLst>
              <a:ext uri="{FF2B5EF4-FFF2-40B4-BE49-F238E27FC236}">
                <a16:creationId xmlns:a16="http://schemas.microsoft.com/office/drawing/2014/main" id="{DA34E32E-7634-164E-84FE-43F6DD02C219}"/>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C83FFD97-97C4-B844-94AE-E9AD7D0BA0AD}"/>
              </a:ext>
            </a:extLst>
          </p:cNvPr>
          <p:cNvSpPr>
            <a:spLocks noGrp="1"/>
          </p:cNvSpPr>
          <p:nvPr>
            <p:ph type="sldNum" sz="quarter" idx="12"/>
          </p:nvPr>
        </p:nvSpPr>
        <p:spPr/>
        <p:txBody>
          <a:bodyPr/>
          <a:lstStyle/>
          <a:p>
            <a:fld id="{3A9617D1-D9DA-B145-8C77-2BB8FA2CE1B0}" type="slidenum">
              <a:rPr lang="en-GB" smtClean="0"/>
              <a:t>‹#›</a:t>
            </a:fld>
            <a:endParaRPr lang="en-GB"/>
          </a:p>
        </p:txBody>
      </p:sp>
    </p:spTree>
    <p:extLst>
      <p:ext uri="{BB962C8B-B14F-4D97-AF65-F5344CB8AC3E}">
        <p14:creationId xmlns:p14="http://schemas.microsoft.com/office/powerpoint/2010/main" val="2519423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9D524-ED22-8E49-9699-F556B7C47F5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5FD85F-BF99-8C44-B85C-97FA2BA45FD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2EBA54-F69A-7E49-B029-372169B2C688}"/>
              </a:ext>
            </a:extLst>
          </p:cNvPr>
          <p:cNvSpPr>
            <a:spLocks noGrp="1"/>
          </p:cNvSpPr>
          <p:nvPr>
            <p:ph type="dt" sz="half" idx="10"/>
          </p:nvPr>
        </p:nvSpPr>
        <p:spPr>
          <a:xfrm>
            <a:off x="838200" y="6356350"/>
            <a:ext cx="2743200" cy="365125"/>
          </a:xfrm>
          <a:prstGeom prst="rect">
            <a:avLst/>
          </a:prstGeom>
        </p:spPr>
        <p:txBody>
          <a:bodyPr/>
          <a:lstStyle/>
          <a:p>
            <a:fld id="{1C0FA45E-CA6C-3347-9B74-1822D7202025}" type="datetimeFigureOut">
              <a:rPr lang="en-GB" smtClean="0"/>
              <a:t>24/06/2024</a:t>
            </a:fld>
            <a:endParaRPr lang="en-GB"/>
          </a:p>
        </p:txBody>
      </p:sp>
      <p:sp>
        <p:nvSpPr>
          <p:cNvPr id="5" name="Footer Placeholder 4">
            <a:extLst>
              <a:ext uri="{FF2B5EF4-FFF2-40B4-BE49-F238E27FC236}">
                <a16:creationId xmlns:a16="http://schemas.microsoft.com/office/drawing/2014/main" id="{4C163614-4F42-3A43-A82F-5396D8E9FF1B}"/>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EB0BB05C-3744-A74E-90B0-F73A84F16FA1}"/>
              </a:ext>
            </a:extLst>
          </p:cNvPr>
          <p:cNvSpPr>
            <a:spLocks noGrp="1"/>
          </p:cNvSpPr>
          <p:nvPr>
            <p:ph type="sldNum" sz="quarter" idx="12"/>
          </p:nvPr>
        </p:nvSpPr>
        <p:spPr/>
        <p:txBody>
          <a:bodyPr/>
          <a:lstStyle/>
          <a:p>
            <a:fld id="{3A9617D1-D9DA-B145-8C77-2BB8FA2CE1B0}" type="slidenum">
              <a:rPr lang="en-GB" smtClean="0"/>
              <a:t>‹#›</a:t>
            </a:fld>
            <a:endParaRPr lang="en-GB"/>
          </a:p>
        </p:txBody>
      </p:sp>
    </p:spTree>
    <p:extLst>
      <p:ext uri="{BB962C8B-B14F-4D97-AF65-F5344CB8AC3E}">
        <p14:creationId xmlns:p14="http://schemas.microsoft.com/office/powerpoint/2010/main" val="690057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E79449D-44CA-8244-AA88-E137943AC3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440E32-D50B-E04C-9504-D15B742891E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E0B943-C676-8B43-889A-3B5ECCABF4EB}"/>
              </a:ext>
            </a:extLst>
          </p:cNvPr>
          <p:cNvSpPr>
            <a:spLocks noGrp="1"/>
          </p:cNvSpPr>
          <p:nvPr>
            <p:ph type="dt" sz="half" idx="10"/>
          </p:nvPr>
        </p:nvSpPr>
        <p:spPr>
          <a:xfrm>
            <a:off x="838200" y="6356350"/>
            <a:ext cx="2743200" cy="365125"/>
          </a:xfrm>
          <a:prstGeom prst="rect">
            <a:avLst/>
          </a:prstGeom>
        </p:spPr>
        <p:txBody>
          <a:bodyPr/>
          <a:lstStyle/>
          <a:p>
            <a:fld id="{1C0FA45E-CA6C-3347-9B74-1822D7202025}" type="datetimeFigureOut">
              <a:rPr lang="en-GB" smtClean="0"/>
              <a:t>24/06/2024</a:t>
            </a:fld>
            <a:endParaRPr lang="en-GB"/>
          </a:p>
        </p:txBody>
      </p:sp>
      <p:sp>
        <p:nvSpPr>
          <p:cNvPr id="5" name="Footer Placeholder 4">
            <a:extLst>
              <a:ext uri="{FF2B5EF4-FFF2-40B4-BE49-F238E27FC236}">
                <a16:creationId xmlns:a16="http://schemas.microsoft.com/office/drawing/2014/main" id="{B946DDFB-926F-AB4C-A582-84F7A2057053}"/>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0C88C074-3710-5542-AF94-5CC4C75297AA}"/>
              </a:ext>
            </a:extLst>
          </p:cNvPr>
          <p:cNvSpPr>
            <a:spLocks noGrp="1"/>
          </p:cNvSpPr>
          <p:nvPr>
            <p:ph type="sldNum" sz="quarter" idx="12"/>
          </p:nvPr>
        </p:nvSpPr>
        <p:spPr/>
        <p:txBody>
          <a:bodyPr/>
          <a:lstStyle/>
          <a:p>
            <a:fld id="{3A9617D1-D9DA-B145-8C77-2BB8FA2CE1B0}" type="slidenum">
              <a:rPr lang="en-GB" smtClean="0"/>
              <a:t>‹#›</a:t>
            </a:fld>
            <a:endParaRPr lang="en-GB"/>
          </a:p>
        </p:txBody>
      </p:sp>
    </p:spTree>
    <p:extLst>
      <p:ext uri="{BB962C8B-B14F-4D97-AF65-F5344CB8AC3E}">
        <p14:creationId xmlns:p14="http://schemas.microsoft.com/office/powerpoint/2010/main" val="34002160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5" name="Picture 14"/>
          <p:cNvPicPr>
            <a:picLocks noChangeAspect="1"/>
          </p:cNvPicPr>
          <p:nvPr userDrawn="1"/>
        </p:nvPicPr>
        <p:blipFill rotWithShape="1">
          <a:blip r:embed="rId2" cstate="print">
            <a:extLst>
              <a:ext uri="{28A0092B-C50C-407E-A947-70E740481C1C}">
                <a14:useLocalDpi xmlns:a14="http://schemas.microsoft.com/office/drawing/2010/main" val="0"/>
              </a:ext>
            </a:extLst>
          </a:blip>
          <a:srcRect b="27327"/>
          <a:stretch/>
        </p:blipFill>
        <p:spPr>
          <a:xfrm flipH="1">
            <a:off x="6019800" y="144966"/>
            <a:ext cx="6011676" cy="6544592"/>
          </a:xfrm>
          <a:prstGeom prst="rect">
            <a:avLst/>
          </a:prstGeom>
        </p:spPr>
      </p:pic>
      <p:sp>
        <p:nvSpPr>
          <p:cNvPr id="14" name="Rectangle 13"/>
          <p:cNvSpPr/>
          <p:nvPr userDrawn="1"/>
        </p:nvSpPr>
        <p:spPr>
          <a:xfrm rot="10800000">
            <a:off x="188310" y="144966"/>
            <a:ext cx="5675075" cy="6534614"/>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a:p>
        </p:txBody>
      </p:sp>
      <p:sp>
        <p:nvSpPr>
          <p:cNvPr id="3" name="Subtitle 2"/>
          <p:cNvSpPr>
            <a:spLocks noGrp="1"/>
          </p:cNvSpPr>
          <p:nvPr>
            <p:ph type="subTitle" idx="1"/>
          </p:nvPr>
        </p:nvSpPr>
        <p:spPr>
          <a:xfrm>
            <a:off x="838200" y="5035402"/>
            <a:ext cx="4252784" cy="407149"/>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p:txBody>
          <a:bodyPr/>
          <a:lstStyle/>
          <a:p>
            <a:fld id="{847352BC-725A-480D-B5FC-FCDE4B6B43E1}" type="datetimeFigureOut">
              <a:rPr lang="en-GB" smtClean="0"/>
              <a:t>24/06/2024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BF4F9B-3656-4E9A-9793-9B39ABCC80EF}" type="slidenum">
              <a:rPr lang="en-GB" smtClean="0"/>
              <a:t>‹#›</a:t>
            </a:fld>
            <a:endParaRPr lang="en-GB"/>
          </a:p>
        </p:txBody>
      </p:sp>
      <p:pic>
        <p:nvPicPr>
          <p:cNvPr id="16" name="Picture 1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080587" y="385857"/>
            <a:ext cx="1950889" cy="1950889"/>
          </a:xfrm>
          <a:prstGeom prst="rect">
            <a:avLst/>
          </a:prstGeom>
        </p:spPr>
      </p:pic>
      <p:sp>
        <p:nvSpPr>
          <p:cNvPr id="18" name="Title 1"/>
          <p:cNvSpPr>
            <a:spLocks noGrp="1"/>
          </p:cNvSpPr>
          <p:nvPr>
            <p:ph type="title"/>
          </p:nvPr>
        </p:nvSpPr>
        <p:spPr>
          <a:xfrm>
            <a:off x="841342" y="1408028"/>
            <a:ext cx="4252784" cy="3605513"/>
          </a:xfrm>
        </p:spPr>
        <p:txBody>
          <a:bodyPr>
            <a:noAutofit/>
          </a:bodyPr>
          <a:lstStyle>
            <a:lvl1pPr>
              <a:defRPr sz="8000">
                <a:solidFill>
                  <a:schemeClr val="bg1"/>
                </a:solidFill>
              </a:defRPr>
            </a:lvl1pPr>
          </a:lstStyle>
          <a:p>
            <a:r>
              <a:rPr lang="en-US" dirty="0"/>
              <a:t>Click to edit Master title style</a:t>
            </a:r>
            <a:endParaRPr lang="en-GB" dirty="0"/>
          </a:p>
        </p:txBody>
      </p:sp>
      <p:grpSp>
        <p:nvGrpSpPr>
          <p:cNvPr id="17" name="Group 16"/>
          <p:cNvGrpSpPr/>
          <p:nvPr userDrawn="1"/>
        </p:nvGrpSpPr>
        <p:grpSpPr>
          <a:xfrm>
            <a:off x="8011745" y="5354595"/>
            <a:ext cx="4180251" cy="1001755"/>
            <a:chOff x="8011745" y="5354595"/>
            <a:chExt cx="4180251" cy="1001755"/>
          </a:xfrm>
        </p:grpSpPr>
        <p:sp>
          <p:nvSpPr>
            <p:cNvPr id="19" name="Rectangle 18"/>
            <p:cNvSpPr/>
            <p:nvPr userDrawn="1"/>
          </p:nvSpPr>
          <p:spPr>
            <a:xfrm>
              <a:off x="8011745" y="5354595"/>
              <a:ext cx="4180251" cy="10017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userDrawn="1"/>
          </p:nvPicPr>
          <p:blipFill rotWithShape="1">
            <a:blip r:embed="rId4" cstate="print">
              <a:extLst>
                <a:ext uri="{28A0092B-C50C-407E-A947-70E740481C1C}">
                  <a14:useLocalDpi xmlns:a14="http://schemas.microsoft.com/office/drawing/2010/main" val="0"/>
                </a:ext>
              </a:extLst>
            </a:blip>
            <a:srcRect t="21150" b="19456"/>
            <a:stretch/>
          </p:blipFill>
          <p:spPr>
            <a:xfrm>
              <a:off x="8043162" y="5441134"/>
              <a:ext cx="3878076" cy="828675"/>
            </a:xfrm>
            <a:prstGeom prst="rect">
              <a:avLst/>
            </a:prstGeom>
          </p:spPr>
        </p:pic>
      </p:grpSp>
      <p:pic>
        <p:nvPicPr>
          <p:cNvPr id="21" name="Picture 20"/>
          <p:cNvPicPr>
            <a:picLocks noChangeAspect="1"/>
          </p:cNvPicPr>
          <p:nvPr userDrawn="1"/>
        </p:nvPicPr>
        <p:blipFill rotWithShape="1">
          <a:blip r:embed="rId5" cstate="print">
            <a:extLst>
              <a:ext uri="{28A0092B-C50C-407E-A947-70E740481C1C}">
                <a14:useLocalDpi xmlns:a14="http://schemas.microsoft.com/office/drawing/2010/main" val="0"/>
              </a:ext>
            </a:extLst>
          </a:blip>
          <a:srcRect t="25037" b="18265"/>
          <a:stretch/>
        </p:blipFill>
        <p:spPr>
          <a:xfrm>
            <a:off x="8011746" y="5461220"/>
            <a:ext cx="4176146" cy="851859"/>
          </a:xfrm>
          <a:prstGeom prst="rect">
            <a:avLst/>
          </a:prstGeom>
        </p:spPr>
      </p:pic>
    </p:spTree>
    <p:extLst>
      <p:ext uri="{BB962C8B-B14F-4D97-AF65-F5344CB8AC3E}">
        <p14:creationId xmlns:p14="http://schemas.microsoft.com/office/powerpoint/2010/main" val="42311517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rot="10800000">
            <a:off x="838199" y="623823"/>
            <a:ext cx="10515599" cy="741405"/>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a:p>
        </p:txBody>
      </p:sp>
      <p:sp>
        <p:nvSpPr>
          <p:cNvPr id="2" name="Title 1"/>
          <p:cNvSpPr>
            <a:spLocks noGrp="1"/>
          </p:cNvSpPr>
          <p:nvPr>
            <p:ph type="title"/>
          </p:nvPr>
        </p:nvSpPr>
        <p:spPr>
          <a:xfrm>
            <a:off x="963826" y="623822"/>
            <a:ext cx="10389973" cy="741408"/>
          </a:xfrm>
        </p:spPr>
        <p:txBody>
          <a:bodyPr>
            <a:normAutofit/>
          </a:bodyPr>
          <a:lstStyle>
            <a:lvl1pPr>
              <a:defRPr sz="4400">
                <a:solidFill>
                  <a:schemeClr val="bg1"/>
                </a:solidFill>
              </a:defRPr>
            </a:lvl1pPr>
          </a:lstStyle>
          <a:p>
            <a:r>
              <a:rPr lang="en-US" dirty="0"/>
              <a:t>Click to edit Master title style</a:t>
            </a:r>
            <a:endParaRPr lang="en-GB" dirty="0"/>
          </a:p>
        </p:txBody>
      </p:sp>
      <p:sp>
        <p:nvSpPr>
          <p:cNvPr id="3" name="Content Placeholder 2"/>
          <p:cNvSpPr>
            <a:spLocks noGrp="1"/>
          </p:cNvSpPr>
          <p:nvPr>
            <p:ph idx="1"/>
          </p:nvPr>
        </p:nvSpPr>
        <p:spPr>
          <a:xfrm>
            <a:off x="838200" y="1487874"/>
            <a:ext cx="10515600" cy="44268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7352BC-725A-480D-B5FC-FCDE4B6B43E1}" type="datetimeFigureOut">
              <a:rPr lang="en-GB" smtClean="0"/>
              <a:t>24/06/2024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BF4F9B-3656-4E9A-9793-9B39ABCC80EF}" type="slidenum">
              <a:rPr lang="en-GB" smtClean="0"/>
              <a:t>‹#›</a:t>
            </a:fld>
            <a:endParaRPr lang="en-GB"/>
          </a:p>
        </p:txBody>
      </p:sp>
    </p:spTree>
    <p:extLst>
      <p:ext uri="{BB962C8B-B14F-4D97-AF65-F5344CB8AC3E}">
        <p14:creationId xmlns:p14="http://schemas.microsoft.com/office/powerpoint/2010/main" val="18259500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47352BC-725A-480D-B5FC-FCDE4B6B43E1}" type="datetimeFigureOut">
              <a:rPr lang="en-GB" smtClean="0"/>
              <a:t>24/06/2024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BF4F9B-3656-4E9A-9793-9B39ABCC80EF}" type="slidenum">
              <a:rPr lang="en-GB" smtClean="0"/>
              <a:t>‹#›</a:t>
            </a:fld>
            <a:endParaRPr lang="en-GB"/>
          </a:p>
        </p:txBody>
      </p:sp>
      <p:sp>
        <p:nvSpPr>
          <p:cNvPr id="7" name="Rectangle 6"/>
          <p:cNvSpPr/>
          <p:nvPr userDrawn="1"/>
        </p:nvSpPr>
        <p:spPr>
          <a:xfrm rot="10800000">
            <a:off x="188310" y="144966"/>
            <a:ext cx="5675075" cy="6534614"/>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a:p>
        </p:txBody>
      </p:sp>
      <p:sp>
        <p:nvSpPr>
          <p:cNvPr id="8" name="Title 1"/>
          <p:cNvSpPr txBox="1">
            <a:spLocks/>
          </p:cNvSpPr>
          <p:nvPr userDrawn="1"/>
        </p:nvSpPr>
        <p:spPr>
          <a:xfrm>
            <a:off x="838200" y="2625941"/>
            <a:ext cx="4252784" cy="2387600"/>
          </a:xfrm>
          <a:prstGeom prst="rect">
            <a:avLst/>
          </a:prstGeom>
        </p:spPr>
        <p:txBody>
          <a:bodyPr vert="horz" lIns="91440" tIns="45720" rIns="91440" bIns="45720" rtlCol="0" anchor="b">
            <a:noAutofit/>
          </a:bodyPr>
          <a:lstStyle>
            <a:lvl1pPr algn="l" defTabSz="914400" rtl="0" eaLnBrk="1" latinLnBrk="0" hangingPunct="1">
              <a:lnSpc>
                <a:spcPct val="70000"/>
              </a:lnSpc>
              <a:spcBef>
                <a:spcPct val="0"/>
              </a:spcBef>
              <a:buNone/>
              <a:defRPr sz="8000" kern="1200" baseline="0">
                <a:solidFill>
                  <a:schemeClr val="bg1"/>
                </a:solidFill>
                <a:latin typeface="Bison Bold" panose="00000800000000000000" pitchFamily="2" charset="0"/>
                <a:ea typeface="+mj-ea"/>
                <a:cs typeface="+mj-cs"/>
              </a:defRPr>
            </a:lvl1pPr>
          </a:lstStyle>
          <a:p>
            <a:endParaRPr lang="en-GB" dirty="0"/>
          </a:p>
        </p:txBody>
      </p:sp>
      <p:sp>
        <p:nvSpPr>
          <p:cNvPr id="9" name="Subtitle 2"/>
          <p:cNvSpPr>
            <a:spLocks noGrp="1"/>
          </p:cNvSpPr>
          <p:nvPr>
            <p:ph type="subTitle" idx="13"/>
          </p:nvPr>
        </p:nvSpPr>
        <p:spPr>
          <a:xfrm>
            <a:off x="838200" y="5035402"/>
            <a:ext cx="4252784" cy="407149"/>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10" name="Title 1"/>
          <p:cNvSpPr>
            <a:spLocks noGrp="1"/>
          </p:cNvSpPr>
          <p:nvPr>
            <p:ph type="title"/>
          </p:nvPr>
        </p:nvSpPr>
        <p:spPr>
          <a:xfrm>
            <a:off x="841342" y="1408028"/>
            <a:ext cx="4252784" cy="3605513"/>
          </a:xfrm>
        </p:spPr>
        <p:txBody>
          <a:bodyPr>
            <a:noAutofit/>
          </a:bodyPr>
          <a:lstStyle>
            <a:lvl1pPr>
              <a:defRPr sz="80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40150986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491049"/>
            <a:ext cx="5181600" cy="448820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491049"/>
            <a:ext cx="5181600" cy="448820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47352BC-725A-480D-B5FC-FCDE4B6B43E1}" type="datetimeFigureOut">
              <a:rPr lang="en-GB" smtClean="0"/>
              <a:t>24/06/2024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BF4F9B-3656-4E9A-9793-9B39ABCC80EF}" type="slidenum">
              <a:rPr lang="en-GB" smtClean="0"/>
              <a:t>‹#›</a:t>
            </a:fld>
            <a:endParaRPr lang="en-GB"/>
          </a:p>
        </p:txBody>
      </p:sp>
      <p:sp>
        <p:nvSpPr>
          <p:cNvPr id="10" name="Rectangle 9"/>
          <p:cNvSpPr/>
          <p:nvPr userDrawn="1"/>
        </p:nvSpPr>
        <p:spPr>
          <a:xfrm rot="10800000">
            <a:off x="838199" y="623823"/>
            <a:ext cx="10515599" cy="741405"/>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a:p>
        </p:txBody>
      </p:sp>
      <p:sp>
        <p:nvSpPr>
          <p:cNvPr id="11" name="Title 1"/>
          <p:cNvSpPr>
            <a:spLocks noGrp="1"/>
          </p:cNvSpPr>
          <p:nvPr>
            <p:ph type="title"/>
          </p:nvPr>
        </p:nvSpPr>
        <p:spPr>
          <a:xfrm>
            <a:off x="963826" y="623822"/>
            <a:ext cx="10389973" cy="741408"/>
          </a:xfrm>
        </p:spPr>
        <p:txBody>
          <a:bodyPr>
            <a:normAutofit/>
          </a:bodyPr>
          <a:lstStyle>
            <a:lvl1pPr>
              <a:defRPr sz="44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3761179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466979"/>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290891"/>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466979"/>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290891"/>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47352BC-725A-480D-B5FC-FCDE4B6B43E1}" type="datetimeFigureOut">
              <a:rPr lang="en-GB" smtClean="0"/>
              <a:t>24/06/2024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BF4F9B-3656-4E9A-9793-9B39ABCC80EF}" type="slidenum">
              <a:rPr lang="en-GB" smtClean="0"/>
              <a:t>‹#›</a:t>
            </a:fld>
            <a:endParaRPr lang="en-GB"/>
          </a:p>
        </p:txBody>
      </p:sp>
      <p:sp>
        <p:nvSpPr>
          <p:cNvPr id="12" name="Rectangle 11"/>
          <p:cNvSpPr/>
          <p:nvPr userDrawn="1"/>
        </p:nvSpPr>
        <p:spPr>
          <a:xfrm rot="10800000">
            <a:off x="838199" y="623823"/>
            <a:ext cx="10515599" cy="741405"/>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a:p>
        </p:txBody>
      </p:sp>
      <p:sp>
        <p:nvSpPr>
          <p:cNvPr id="13" name="Title 1"/>
          <p:cNvSpPr>
            <a:spLocks noGrp="1"/>
          </p:cNvSpPr>
          <p:nvPr>
            <p:ph type="title"/>
          </p:nvPr>
        </p:nvSpPr>
        <p:spPr>
          <a:xfrm>
            <a:off x="963826" y="623822"/>
            <a:ext cx="10389973" cy="741408"/>
          </a:xfrm>
        </p:spPr>
        <p:txBody>
          <a:bodyPr>
            <a:normAutofit/>
          </a:bodyPr>
          <a:lstStyle>
            <a:lvl1pPr>
              <a:defRPr sz="44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38011682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47352BC-725A-480D-B5FC-FCDE4B6B43E1}" type="datetimeFigureOut">
              <a:rPr lang="en-GB" smtClean="0"/>
              <a:t>24/06/2024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BF4F9B-3656-4E9A-9793-9B39ABCC80EF}" type="slidenum">
              <a:rPr lang="en-GB" smtClean="0"/>
              <a:t>‹#›</a:t>
            </a:fld>
            <a:endParaRPr lang="en-GB"/>
          </a:p>
        </p:txBody>
      </p:sp>
      <p:sp>
        <p:nvSpPr>
          <p:cNvPr id="8" name="Rectangle 7"/>
          <p:cNvSpPr/>
          <p:nvPr userDrawn="1"/>
        </p:nvSpPr>
        <p:spPr>
          <a:xfrm rot="10800000">
            <a:off x="838199" y="623823"/>
            <a:ext cx="10515599" cy="741405"/>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a:p>
        </p:txBody>
      </p:sp>
      <p:sp>
        <p:nvSpPr>
          <p:cNvPr id="9" name="Title 1"/>
          <p:cNvSpPr>
            <a:spLocks noGrp="1"/>
          </p:cNvSpPr>
          <p:nvPr>
            <p:ph type="title"/>
          </p:nvPr>
        </p:nvSpPr>
        <p:spPr>
          <a:xfrm>
            <a:off x="963826" y="623822"/>
            <a:ext cx="10389973" cy="741408"/>
          </a:xfrm>
        </p:spPr>
        <p:txBody>
          <a:bodyPr>
            <a:normAutofit/>
          </a:bodyPr>
          <a:lstStyle>
            <a:lvl1pPr>
              <a:defRPr sz="44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14267997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7352BC-725A-480D-B5FC-FCDE4B6B43E1}" type="datetimeFigureOut">
              <a:rPr lang="en-GB" smtClean="0"/>
              <a:t>24/06/2024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BF4F9B-3656-4E9A-9793-9B39ABCC80EF}" type="slidenum">
              <a:rPr lang="en-GB" smtClean="0"/>
              <a:t>‹#›</a:t>
            </a:fld>
            <a:endParaRPr lang="en-GB"/>
          </a:p>
        </p:txBody>
      </p:sp>
      <p:sp>
        <p:nvSpPr>
          <p:cNvPr id="6" name="Rectangle 5"/>
          <p:cNvSpPr/>
          <p:nvPr userDrawn="1"/>
        </p:nvSpPr>
        <p:spPr>
          <a:xfrm rot="10800000">
            <a:off x="188309" y="144966"/>
            <a:ext cx="11789506" cy="6534614"/>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a:p>
        </p:txBody>
      </p:sp>
      <p:sp>
        <p:nvSpPr>
          <p:cNvPr id="8" name="Title 1"/>
          <p:cNvSpPr>
            <a:spLocks noGrp="1"/>
          </p:cNvSpPr>
          <p:nvPr>
            <p:ph type="title" hasCustomPrompt="1"/>
          </p:nvPr>
        </p:nvSpPr>
        <p:spPr>
          <a:xfrm>
            <a:off x="568408" y="774851"/>
            <a:ext cx="10389973" cy="293903"/>
          </a:xfrm>
        </p:spPr>
        <p:txBody>
          <a:bodyPr/>
          <a:lstStyle>
            <a:lvl1pPr>
              <a:defRPr sz="4000">
                <a:solidFill>
                  <a:schemeClr val="bg1"/>
                </a:solidFill>
              </a:defRPr>
            </a:lvl1pPr>
          </a:lstStyle>
          <a:p>
            <a:r>
              <a:rPr lang="en-US" dirty="0"/>
              <a:t>FIND YOURSELF</a:t>
            </a:r>
            <a:endParaRPr lang="en-GB" dirty="0"/>
          </a:p>
        </p:txBody>
      </p:sp>
      <p:sp>
        <p:nvSpPr>
          <p:cNvPr id="9" name="Title 1"/>
          <p:cNvSpPr txBox="1">
            <a:spLocks/>
          </p:cNvSpPr>
          <p:nvPr userDrawn="1"/>
        </p:nvSpPr>
        <p:spPr>
          <a:xfrm>
            <a:off x="568409" y="1110648"/>
            <a:ext cx="10389973"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nSpc>
                <a:spcPct val="70000"/>
              </a:lnSpc>
            </a:pPr>
            <a:r>
              <a:rPr lang="en-US" sz="5400" dirty="0"/>
              <a:t>AT STAFFORDSHIRE’S </a:t>
            </a:r>
            <a:br>
              <a:rPr lang="en-US" sz="5400" dirty="0"/>
            </a:br>
            <a:r>
              <a:rPr lang="en-US" sz="5400" dirty="0"/>
              <a:t>LEADING COLLEGE</a:t>
            </a:r>
            <a:endParaRPr lang="en-GB" sz="5400" dirty="0"/>
          </a:p>
        </p:txBody>
      </p:sp>
      <p:sp>
        <p:nvSpPr>
          <p:cNvPr id="11" name="Rectangle 10"/>
          <p:cNvSpPr/>
          <p:nvPr userDrawn="1"/>
        </p:nvSpPr>
        <p:spPr>
          <a:xfrm>
            <a:off x="3369673" y="2561968"/>
            <a:ext cx="2647436" cy="3752488"/>
          </a:xfrm>
          <a:prstGeom prst="rect">
            <a:avLst/>
          </a:prstGeom>
          <a:solidFill>
            <a:srgbClr val="99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userDrawn="1"/>
        </p:nvPicPr>
        <p:blipFill rotWithShape="1">
          <a:blip r:embed="rId2" cstate="print">
            <a:extLst>
              <a:ext uri="{28A0092B-C50C-407E-A947-70E740481C1C}">
                <a14:useLocalDpi xmlns:a14="http://schemas.microsoft.com/office/drawing/2010/main" val="0"/>
              </a:ext>
            </a:extLst>
          </a:blip>
          <a:srcRect l="26696" t="2002" r="29685" b="1384"/>
          <a:stretch/>
        </p:blipFill>
        <p:spPr>
          <a:xfrm>
            <a:off x="650148" y="2561968"/>
            <a:ext cx="2655694" cy="3752488"/>
          </a:xfrm>
          <a:prstGeom prst="rect">
            <a:avLst/>
          </a:prstGeom>
          <a:ln>
            <a:noFill/>
          </a:ln>
        </p:spPr>
      </p:pic>
      <p:sp>
        <p:nvSpPr>
          <p:cNvPr id="15" name="Rectangle 14"/>
          <p:cNvSpPr/>
          <p:nvPr userDrawn="1"/>
        </p:nvSpPr>
        <p:spPr>
          <a:xfrm>
            <a:off x="8860192" y="2561969"/>
            <a:ext cx="2647436" cy="3752488"/>
          </a:xfrm>
          <a:prstGeom prst="rect">
            <a:avLst/>
          </a:prstGeom>
          <a:solidFill>
            <a:srgbClr val="99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p:cNvSpPr txBox="1">
            <a:spLocks/>
          </p:cNvSpPr>
          <p:nvPr userDrawn="1"/>
        </p:nvSpPr>
        <p:spPr>
          <a:xfrm>
            <a:off x="3581400" y="3247547"/>
            <a:ext cx="2226275" cy="162235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gn="ctr"/>
            <a:r>
              <a:rPr lang="en-US" sz="4800" dirty="0"/>
              <a:t>100%</a:t>
            </a:r>
          </a:p>
          <a:p>
            <a:pPr algn="ctr"/>
            <a:r>
              <a:rPr lang="en-US" sz="4800" dirty="0"/>
              <a:t>Pass rate</a:t>
            </a:r>
            <a:endParaRPr lang="en-GB" sz="4800" dirty="0"/>
          </a:p>
        </p:txBody>
      </p:sp>
      <p:pic>
        <p:nvPicPr>
          <p:cNvPr id="20" name="Picture 19"/>
          <p:cNvPicPr>
            <a:picLocks noChangeAspect="1"/>
          </p:cNvPicPr>
          <p:nvPr userDrawn="1"/>
        </p:nvPicPr>
        <p:blipFill rotWithShape="1">
          <a:blip r:embed="rId2" cstate="print">
            <a:extLst>
              <a:ext uri="{28A0092B-C50C-407E-A947-70E740481C1C}">
                <a14:useLocalDpi xmlns:a14="http://schemas.microsoft.com/office/drawing/2010/main" val="0"/>
              </a:ext>
            </a:extLst>
          </a:blip>
          <a:srcRect l="26696" t="2002" r="29685" b="1384"/>
          <a:stretch/>
        </p:blipFill>
        <p:spPr>
          <a:xfrm>
            <a:off x="6110803" y="2561968"/>
            <a:ext cx="2655694" cy="3752488"/>
          </a:xfrm>
          <a:prstGeom prst="rect">
            <a:avLst/>
          </a:prstGeom>
          <a:ln>
            <a:noFill/>
          </a:ln>
        </p:spPr>
      </p:pic>
      <p:sp>
        <p:nvSpPr>
          <p:cNvPr id="21" name="Title 1"/>
          <p:cNvSpPr txBox="1">
            <a:spLocks/>
          </p:cNvSpPr>
          <p:nvPr userDrawn="1"/>
        </p:nvSpPr>
        <p:spPr>
          <a:xfrm>
            <a:off x="3581400" y="4720588"/>
            <a:ext cx="2226275" cy="66375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gn="ctr"/>
            <a:r>
              <a:rPr lang="en-US" sz="1600" dirty="0">
                <a:latin typeface="Gotham Book" pitchFamily="50" charset="0"/>
                <a:cs typeface="Gotham Book" pitchFamily="50" charset="0"/>
              </a:rPr>
              <a:t>In</a:t>
            </a:r>
            <a:r>
              <a:rPr lang="en-US" sz="1600" baseline="0" dirty="0">
                <a:latin typeface="Gotham Book" pitchFamily="50" charset="0"/>
                <a:cs typeface="Gotham Book" pitchFamily="50" charset="0"/>
              </a:rPr>
              <a:t> 12 of 16 </a:t>
            </a:r>
          </a:p>
          <a:p>
            <a:pPr algn="ctr"/>
            <a:r>
              <a:rPr lang="en-US" sz="1600" baseline="0" dirty="0">
                <a:latin typeface="Gotham Book" pitchFamily="50" charset="0"/>
                <a:cs typeface="Gotham Book" pitchFamily="50" charset="0"/>
              </a:rPr>
              <a:t>A Level subjects</a:t>
            </a:r>
            <a:endParaRPr lang="en-GB" sz="1600" dirty="0">
              <a:latin typeface="Gotham Book" pitchFamily="50" charset="0"/>
              <a:cs typeface="Gotham Book" pitchFamily="50" charset="0"/>
            </a:endParaRPr>
          </a:p>
        </p:txBody>
      </p:sp>
      <p:sp>
        <p:nvSpPr>
          <p:cNvPr id="23" name="Title 1"/>
          <p:cNvSpPr txBox="1">
            <a:spLocks/>
          </p:cNvSpPr>
          <p:nvPr userDrawn="1"/>
        </p:nvSpPr>
        <p:spPr>
          <a:xfrm>
            <a:off x="9053994" y="3643330"/>
            <a:ext cx="2226275" cy="84631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gn="ctr"/>
            <a:r>
              <a:rPr lang="en-US" sz="4800" dirty="0"/>
              <a:t>TOP 10</a:t>
            </a:r>
            <a:endParaRPr lang="en-GB" sz="4800" dirty="0"/>
          </a:p>
        </p:txBody>
      </p:sp>
      <p:sp>
        <p:nvSpPr>
          <p:cNvPr id="24" name="Title 1"/>
          <p:cNvSpPr txBox="1">
            <a:spLocks/>
          </p:cNvSpPr>
          <p:nvPr userDrawn="1"/>
        </p:nvSpPr>
        <p:spPr>
          <a:xfrm>
            <a:off x="9070772" y="4538025"/>
            <a:ext cx="2226275" cy="66375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gn="ctr"/>
            <a:r>
              <a:rPr lang="en-US" sz="1600" dirty="0">
                <a:latin typeface="Gotham Book" pitchFamily="50" charset="0"/>
                <a:cs typeface="Gotham Book" pitchFamily="50" charset="0"/>
              </a:rPr>
              <a:t>We’re in the top 10 of national colleges for university progression</a:t>
            </a:r>
            <a:endParaRPr lang="en-GB" sz="1600" dirty="0">
              <a:latin typeface="Gotham Book" pitchFamily="50" charset="0"/>
              <a:cs typeface="Gotham Book" pitchFamily="50" charset="0"/>
            </a:endParaRPr>
          </a:p>
        </p:txBody>
      </p:sp>
      <p:pic>
        <p:nvPicPr>
          <p:cNvPr id="25" name="Picture 24"/>
          <p:cNvPicPr>
            <a:picLocks noChangeAspect="1"/>
          </p:cNvPicPr>
          <p:nvPr userDrawn="1"/>
        </p:nvPicPr>
        <p:blipFill rotWithShape="1">
          <a:blip r:embed="rId3" cstate="print">
            <a:extLst>
              <a:ext uri="{28A0092B-C50C-407E-A947-70E740481C1C}">
                <a14:useLocalDpi xmlns:a14="http://schemas.microsoft.com/office/drawing/2010/main" val="0"/>
              </a:ext>
            </a:extLst>
          </a:blip>
          <a:srcRect l="10278" r="42155"/>
          <a:stretch/>
        </p:blipFill>
        <p:spPr>
          <a:xfrm>
            <a:off x="6096001" y="2559917"/>
            <a:ext cx="2678884" cy="3754539"/>
          </a:xfrm>
          <a:prstGeom prst="rect">
            <a:avLst/>
          </a:prstGeom>
        </p:spPr>
      </p:pic>
      <p:pic>
        <p:nvPicPr>
          <p:cNvPr id="26" name="Picture 25"/>
          <p:cNvPicPr>
            <a:picLocks noChangeAspect="1"/>
          </p:cNvPicPr>
          <p:nvPr userDrawn="1"/>
        </p:nvPicPr>
        <p:blipFill rotWithShape="1">
          <a:blip r:embed="rId4" cstate="print">
            <a:extLst>
              <a:ext uri="{28A0092B-C50C-407E-A947-70E740481C1C}">
                <a14:useLocalDpi xmlns:a14="http://schemas.microsoft.com/office/drawing/2010/main" val="0"/>
              </a:ext>
            </a:extLst>
          </a:blip>
          <a:srcRect t="27034" b="27339"/>
          <a:stretch/>
        </p:blipFill>
        <p:spPr>
          <a:xfrm>
            <a:off x="9873776" y="1271966"/>
            <a:ext cx="1633852" cy="964734"/>
          </a:xfrm>
          <a:prstGeom prst="rect">
            <a:avLst/>
          </a:prstGeom>
        </p:spPr>
      </p:pic>
      <p:pic>
        <p:nvPicPr>
          <p:cNvPr id="27" name="Picture 26"/>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243581" y="1154694"/>
            <a:ext cx="1080950" cy="1080950"/>
          </a:xfrm>
          <a:prstGeom prst="rect">
            <a:avLst/>
          </a:prstGeom>
        </p:spPr>
      </p:pic>
    </p:spTree>
    <p:extLst>
      <p:ext uri="{BB962C8B-B14F-4D97-AF65-F5344CB8AC3E}">
        <p14:creationId xmlns:p14="http://schemas.microsoft.com/office/powerpoint/2010/main" val="10673074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7352BC-725A-480D-B5FC-FCDE4B6B43E1}" type="datetimeFigureOut">
              <a:rPr lang="en-GB" smtClean="0"/>
              <a:t>24/06/2024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BF4F9B-3656-4E9A-9793-9B39ABCC80EF}" type="slidenum">
              <a:rPr lang="en-GB" smtClean="0"/>
              <a:t>‹#›</a:t>
            </a:fld>
            <a:endParaRPr lang="en-GB"/>
          </a:p>
        </p:txBody>
      </p:sp>
      <p:sp>
        <p:nvSpPr>
          <p:cNvPr id="6" name="Rectangle 5"/>
          <p:cNvSpPr/>
          <p:nvPr userDrawn="1"/>
        </p:nvSpPr>
        <p:spPr>
          <a:xfrm rot="10800000">
            <a:off x="188309" y="144966"/>
            <a:ext cx="11789506" cy="6534614"/>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a:p>
        </p:txBody>
      </p:sp>
      <p:sp>
        <p:nvSpPr>
          <p:cNvPr id="8" name="Title 1"/>
          <p:cNvSpPr>
            <a:spLocks noGrp="1"/>
          </p:cNvSpPr>
          <p:nvPr>
            <p:ph type="title" hasCustomPrompt="1"/>
          </p:nvPr>
        </p:nvSpPr>
        <p:spPr>
          <a:xfrm>
            <a:off x="568408" y="774851"/>
            <a:ext cx="10389973" cy="293903"/>
          </a:xfrm>
        </p:spPr>
        <p:txBody>
          <a:bodyPr/>
          <a:lstStyle>
            <a:lvl1pPr>
              <a:defRPr sz="4000">
                <a:solidFill>
                  <a:schemeClr val="bg1"/>
                </a:solidFill>
              </a:defRPr>
            </a:lvl1pPr>
          </a:lstStyle>
          <a:p>
            <a:r>
              <a:rPr lang="en-US" dirty="0"/>
              <a:t>FIND YOURSELF</a:t>
            </a:r>
            <a:endParaRPr lang="en-GB" dirty="0"/>
          </a:p>
        </p:txBody>
      </p:sp>
      <p:sp>
        <p:nvSpPr>
          <p:cNvPr id="9" name="Title 1"/>
          <p:cNvSpPr txBox="1">
            <a:spLocks/>
          </p:cNvSpPr>
          <p:nvPr userDrawn="1"/>
        </p:nvSpPr>
        <p:spPr>
          <a:xfrm>
            <a:off x="568409" y="1110648"/>
            <a:ext cx="10389973"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nSpc>
                <a:spcPct val="70000"/>
              </a:lnSpc>
            </a:pPr>
            <a:r>
              <a:rPr lang="en-US" sz="5400" dirty="0"/>
              <a:t>AT STAFFORDSHIRE’S </a:t>
            </a:r>
            <a:br>
              <a:rPr lang="en-US" sz="5400" dirty="0"/>
            </a:br>
            <a:r>
              <a:rPr lang="en-US" sz="5400" dirty="0"/>
              <a:t>LEADING COLLEGE</a:t>
            </a:r>
            <a:endParaRPr lang="en-GB" sz="5400" dirty="0"/>
          </a:p>
        </p:txBody>
      </p:sp>
      <p:sp>
        <p:nvSpPr>
          <p:cNvPr id="11" name="Rectangle 10"/>
          <p:cNvSpPr/>
          <p:nvPr userDrawn="1"/>
        </p:nvSpPr>
        <p:spPr>
          <a:xfrm>
            <a:off x="3369673" y="2561968"/>
            <a:ext cx="2647436" cy="3752488"/>
          </a:xfrm>
          <a:prstGeom prst="rect">
            <a:avLst/>
          </a:prstGeom>
          <a:solidFill>
            <a:srgbClr val="99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userDrawn="1"/>
        </p:nvSpPr>
        <p:spPr>
          <a:xfrm>
            <a:off x="8860192" y="2561969"/>
            <a:ext cx="2647436" cy="3752488"/>
          </a:xfrm>
          <a:prstGeom prst="rect">
            <a:avLst/>
          </a:prstGeom>
          <a:solidFill>
            <a:srgbClr val="99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p:cNvSpPr txBox="1">
            <a:spLocks/>
          </p:cNvSpPr>
          <p:nvPr userDrawn="1"/>
        </p:nvSpPr>
        <p:spPr>
          <a:xfrm>
            <a:off x="3581400" y="3626008"/>
            <a:ext cx="2226275" cy="1622355"/>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gn="ctr"/>
            <a:r>
              <a:rPr lang="en-US" sz="4800" dirty="0"/>
              <a:t>100%</a:t>
            </a:r>
          </a:p>
          <a:p>
            <a:pPr algn="ctr"/>
            <a:r>
              <a:rPr lang="en-US" sz="4800" dirty="0"/>
              <a:t>Vocational</a:t>
            </a:r>
            <a:r>
              <a:rPr lang="en-US" sz="4800" baseline="0" dirty="0"/>
              <a:t> pass rate</a:t>
            </a:r>
            <a:endParaRPr lang="en-GB" sz="4800" dirty="0"/>
          </a:p>
        </p:txBody>
      </p:sp>
      <p:pic>
        <p:nvPicPr>
          <p:cNvPr id="20" name="Picture 19"/>
          <p:cNvPicPr>
            <a:picLocks noChangeAspect="1"/>
          </p:cNvPicPr>
          <p:nvPr userDrawn="1"/>
        </p:nvPicPr>
        <p:blipFill rotWithShape="1">
          <a:blip r:embed="rId2" cstate="print">
            <a:extLst>
              <a:ext uri="{28A0092B-C50C-407E-A947-70E740481C1C}">
                <a14:useLocalDpi xmlns:a14="http://schemas.microsoft.com/office/drawing/2010/main" val="0"/>
              </a:ext>
            </a:extLst>
          </a:blip>
          <a:srcRect l="26696" t="2002" r="29685" b="1384"/>
          <a:stretch/>
        </p:blipFill>
        <p:spPr>
          <a:xfrm>
            <a:off x="6110803" y="2561968"/>
            <a:ext cx="2655694" cy="3752488"/>
          </a:xfrm>
          <a:prstGeom prst="rect">
            <a:avLst/>
          </a:prstGeom>
          <a:ln>
            <a:noFill/>
          </a:ln>
        </p:spPr>
      </p:pic>
      <p:sp>
        <p:nvSpPr>
          <p:cNvPr id="23" name="Title 1"/>
          <p:cNvSpPr txBox="1">
            <a:spLocks/>
          </p:cNvSpPr>
          <p:nvPr userDrawn="1"/>
        </p:nvSpPr>
        <p:spPr>
          <a:xfrm>
            <a:off x="9053994" y="3445853"/>
            <a:ext cx="2226275" cy="84631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gn="ctr"/>
            <a:r>
              <a:rPr lang="en-US" sz="4800" dirty="0"/>
              <a:t>35%</a:t>
            </a:r>
            <a:endParaRPr lang="en-GB" sz="4800" dirty="0"/>
          </a:p>
        </p:txBody>
      </p:sp>
      <p:sp>
        <p:nvSpPr>
          <p:cNvPr id="24" name="Title 1"/>
          <p:cNvSpPr txBox="1">
            <a:spLocks/>
          </p:cNvSpPr>
          <p:nvPr userDrawn="1"/>
        </p:nvSpPr>
        <p:spPr>
          <a:xfrm>
            <a:off x="9060186" y="4198998"/>
            <a:ext cx="2226275" cy="117453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gn="ctr">
              <a:lnSpc>
                <a:spcPct val="120000"/>
              </a:lnSpc>
            </a:pPr>
            <a:r>
              <a:rPr lang="en-US" sz="1600" baseline="0" dirty="0">
                <a:latin typeface="Gotham Book" pitchFamily="50" charset="0"/>
                <a:cs typeface="Gotham Book" pitchFamily="50" charset="0"/>
              </a:rPr>
              <a:t>Of NSCG students achieved the highest possible grade combination of D*D*D* in vocational courses.</a:t>
            </a:r>
            <a:endParaRPr lang="en-GB" sz="1600" dirty="0">
              <a:latin typeface="Gotham Book" pitchFamily="50" charset="0"/>
              <a:cs typeface="Gotham Book" pitchFamily="50" charset="0"/>
            </a:endParaRPr>
          </a:p>
        </p:txBody>
      </p:sp>
      <p:pic>
        <p:nvPicPr>
          <p:cNvPr id="25" name="Picture 24"/>
          <p:cNvPicPr>
            <a:picLocks noChangeAspect="1"/>
          </p:cNvPicPr>
          <p:nvPr userDrawn="1"/>
        </p:nvPicPr>
        <p:blipFill rotWithShape="1">
          <a:blip r:embed="rId3" cstate="print">
            <a:extLst>
              <a:ext uri="{28A0092B-C50C-407E-A947-70E740481C1C}">
                <a14:useLocalDpi xmlns:a14="http://schemas.microsoft.com/office/drawing/2010/main" val="0"/>
              </a:ext>
            </a:extLst>
          </a:blip>
          <a:srcRect l="10278" r="42155"/>
          <a:stretch/>
        </p:blipFill>
        <p:spPr>
          <a:xfrm>
            <a:off x="6096001" y="2559917"/>
            <a:ext cx="2678884" cy="3754539"/>
          </a:xfrm>
          <a:prstGeom prst="rect">
            <a:avLst/>
          </a:prstGeom>
        </p:spPr>
      </p:pic>
      <p:pic>
        <p:nvPicPr>
          <p:cNvPr id="26" name="Picture 25"/>
          <p:cNvPicPr>
            <a:picLocks noChangeAspect="1"/>
          </p:cNvPicPr>
          <p:nvPr userDrawn="1"/>
        </p:nvPicPr>
        <p:blipFill rotWithShape="1">
          <a:blip r:embed="rId4" cstate="print">
            <a:extLst>
              <a:ext uri="{28A0092B-C50C-407E-A947-70E740481C1C}">
                <a14:useLocalDpi xmlns:a14="http://schemas.microsoft.com/office/drawing/2010/main" val="0"/>
              </a:ext>
            </a:extLst>
          </a:blip>
          <a:srcRect t="27034" b="27339"/>
          <a:stretch/>
        </p:blipFill>
        <p:spPr>
          <a:xfrm>
            <a:off x="9873776" y="1262839"/>
            <a:ext cx="1633852" cy="964734"/>
          </a:xfrm>
          <a:prstGeom prst="rect">
            <a:avLst/>
          </a:prstGeom>
        </p:spPr>
      </p:pic>
      <p:pic>
        <p:nvPicPr>
          <p:cNvPr id="27" name="Picture 26"/>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894968" y="1154694"/>
            <a:ext cx="1080950" cy="1080950"/>
          </a:xfrm>
          <a:prstGeom prst="rect">
            <a:avLst/>
          </a:prstGeom>
        </p:spPr>
      </p:pic>
      <p:pic>
        <p:nvPicPr>
          <p:cNvPr id="5" name="Picture 4"/>
          <p:cNvPicPr>
            <a:picLocks noChangeAspect="1"/>
          </p:cNvPicPr>
          <p:nvPr userDrawn="1"/>
        </p:nvPicPr>
        <p:blipFill rotWithShape="1">
          <a:blip r:embed="rId6" cstate="print">
            <a:extLst>
              <a:ext uri="{28A0092B-C50C-407E-A947-70E740481C1C}">
                <a14:useLocalDpi xmlns:a14="http://schemas.microsoft.com/office/drawing/2010/main" val="0"/>
              </a:ext>
            </a:extLst>
          </a:blip>
          <a:srcRect t="23486" b="23058"/>
          <a:stretch/>
        </p:blipFill>
        <p:spPr>
          <a:xfrm>
            <a:off x="8150910" y="1179574"/>
            <a:ext cx="1547874" cy="1070787"/>
          </a:xfrm>
          <a:prstGeom prst="rect">
            <a:avLst/>
          </a:prstGeom>
        </p:spPr>
      </p:pic>
      <p:pic>
        <p:nvPicPr>
          <p:cNvPr id="10" name="Picture 9"/>
          <p:cNvPicPr>
            <a:picLocks noChangeAspect="1"/>
          </p:cNvPicPr>
          <p:nvPr userDrawn="1"/>
        </p:nvPicPr>
        <p:blipFill rotWithShape="1">
          <a:blip r:embed="rId7" cstate="print">
            <a:extLst>
              <a:ext uri="{28A0092B-C50C-407E-A947-70E740481C1C}">
                <a14:useLocalDpi xmlns:a14="http://schemas.microsoft.com/office/drawing/2010/main" val="0"/>
              </a:ext>
            </a:extLst>
          </a:blip>
          <a:srcRect l="29351" r="23647"/>
          <a:stretch/>
        </p:blipFill>
        <p:spPr>
          <a:xfrm>
            <a:off x="6098796" y="2559916"/>
            <a:ext cx="2667700" cy="3750947"/>
          </a:xfrm>
          <a:prstGeom prst="rect">
            <a:avLst/>
          </a:prstGeom>
        </p:spPr>
      </p:pic>
      <p:pic>
        <p:nvPicPr>
          <p:cNvPr id="13" name="Picture 12"/>
          <p:cNvPicPr>
            <a:picLocks noChangeAspect="1"/>
          </p:cNvPicPr>
          <p:nvPr userDrawn="1"/>
        </p:nvPicPr>
        <p:blipFill rotWithShape="1">
          <a:blip r:embed="rId8" cstate="print">
            <a:extLst>
              <a:ext uri="{28A0092B-C50C-407E-A947-70E740481C1C}">
                <a14:useLocalDpi xmlns:a14="http://schemas.microsoft.com/office/drawing/2010/main" val="0"/>
              </a:ext>
            </a:extLst>
          </a:blip>
          <a:srcRect l="7109" r="45662"/>
          <a:stretch/>
        </p:blipFill>
        <p:spPr>
          <a:xfrm>
            <a:off x="617078" y="2559916"/>
            <a:ext cx="2655694" cy="3750947"/>
          </a:xfrm>
          <a:prstGeom prst="rect">
            <a:avLst/>
          </a:prstGeom>
        </p:spPr>
      </p:pic>
    </p:spTree>
    <p:extLst>
      <p:ext uri="{BB962C8B-B14F-4D97-AF65-F5344CB8AC3E}">
        <p14:creationId xmlns:p14="http://schemas.microsoft.com/office/powerpoint/2010/main" val="31202837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7352BC-725A-480D-B5FC-FCDE4B6B43E1}" type="datetimeFigureOut">
              <a:rPr lang="en-GB" smtClean="0"/>
              <a:t>24/06/2024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BF4F9B-3656-4E9A-9793-9B39ABCC80EF}" type="slidenum">
              <a:rPr lang="en-GB" smtClean="0"/>
              <a:t>‹#›</a:t>
            </a:fld>
            <a:endParaRPr lang="en-GB"/>
          </a:p>
        </p:txBody>
      </p:sp>
      <p:sp>
        <p:nvSpPr>
          <p:cNvPr id="6" name="Rectangle 5"/>
          <p:cNvSpPr/>
          <p:nvPr userDrawn="1"/>
        </p:nvSpPr>
        <p:spPr>
          <a:xfrm rot="10800000">
            <a:off x="188309" y="144966"/>
            <a:ext cx="11789506" cy="6534614"/>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a:p>
        </p:txBody>
      </p:sp>
      <p:sp>
        <p:nvSpPr>
          <p:cNvPr id="8" name="Title 1"/>
          <p:cNvSpPr>
            <a:spLocks noGrp="1"/>
          </p:cNvSpPr>
          <p:nvPr>
            <p:ph type="title" hasCustomPrompt="1"/>
          </p:nvPr>
        </p:nvSpPr>
        <p:spPr>
          <a:xfrm>
            <a:off x="568408" y="774851"/>
            <a:ext cx="10389973" cy="293903"/>
          </a:xfrm>
        </p:spPr>
        <p:txBody>
          <a:bodyPr/>
          <a:lstStyle>
            <a:lvl1pPr>
              <a:defRPr sz="4000">
                <a:solidFill>
                  <a:schemeClr val="bg1"/>
                </a:solidFill>
              </a:defRPr>
            </a:lvl1pPr>
          </a:lstStyle>
          <a:p>
            <a:r>
              <a:rPr lang="en-US" dirty="0"/>
              <a:t>FIND YOURSELF</a:t>
            </a:r>
            <a:endParaRPr lang="en-GB" dirty="0"/>
          </a:p>
        </p:txBody>
      </p:sp>
      <p:sp>
        <p:nvSpPr>
          <p:cNvPr id="9" name="Title 1"/>
          <p:cNvSpPr txBox="1">
            <a:spLocks/>
          </p:cNvSpPr>
          <p:nvPr userDrawn="1"/>
        </p:nvSpPr>
        <p:spPr>
          <a:xfrm>
            <a:off x="568409" y="1110648"/>
            <a:ext cx="10389973"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nSpc>
                <a:spcPct val="70000"/>
              </a:lnSpc>
            </a:pPr>
            <a:r>
              <a:rPr lang="en-US" sz="5400" dirty="0"/>
              <a:t>AT STAFFORDSHIRE’S </a:t>
            </a:r>
            <a:br>
              <a:rPr lang="en-US" sz="5400" dirty="0"/>
            </a:br>
            <a:r>
              <a:rPr lang="en-US" sz="5400" dirty="0"/>
              <a:t>LEADING COLLEGE</a:t>
            </a:r>
            <a:endParaRPr lang="en-GB" sz="5400" dirty="0"/>
          </a:p>
        </p:txBody>
      </p:sp>
      <p:sp>
        <p:nvSpPr>
          <p:cNvPr id="11" name="Rectangle 10"/>
          <p:cNvSpPr/>
          <p:nvPr userDrawn="1"/>
        </p:nvSpPr>
        <p:spPr>
          <a:xfrm>
            <a:off x="3369673" y="2561968"/>
            <a:ext cx="2647436" cy="3752488"/>
          </a:xfrm>
          <a:prstGeom prst="rect">
            <a:avLst/>
          </a:prstGeom>
          <a:solidFill>
            <a:srgbClr val="99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userDrawn="1"/>
        </p:nvSpPr>
        <p:spPr>
          <a:xfrm>
            <a:off x="8860192" y="2561969"/>
            <a:ext cx="2647436" cy="3752488"/>
          </a:xfrm>
          <a:prstGeom prst="rect">
            <a:avLst/>
          </a:prstGeom>
          <a:solidFill>
            <a:srgbClr val="99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p:cNvSpPr txBox="1">
            <a:spLocks/>
          </p:cNvSpPr>
          <p:nvPr userDrawn="1"/>
        </p:nvSpPr>
        <p:spPr>
          <a:xfrm>
            <a:off x="3581400" y="3503255"/>
            <a:ext cx="2226275" cy="1622355"/>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gn="ctr"/>
            <a:r>
              <a:rPr lang="en-US" sz="4800" dirty="0"/>
              <a:t>10%</a:t>
            </a:r>
            <a:r>
              <a:rPr lang="en-US" sz="4800" baseline="0" dirty="0"/>
              <a:t> above the national average</a:t>
            </a:r>
            <a:endParaRPr lang="en-GB" sz="4800" dirty="0"/>
          </a:p>
        </p:txBody>
      </p:sp>
      <p:sp>
        <p:nvSpPr>
          <p:cNvPr id="23" name="Title 1"/>
          <p:cNvSpPr txBox="1">
            <a:spLocks/>
          </p:cNvSpPr>
          <p:nvPr userDrawn="1"/>
        </p:nvSpPr>
        <p:spPr>
          <a:xfrm>
            <a:off x="9045756" y="3345114"/>
            <a:ext cx="2226275" cy="1705460"/>
          </a:xfrm>
          <a:prstGeom prst="rect">
            <a:avLst/>
          </a:prstGeom>
        </p:spPr>
        <p:txBody>
          <a:bodyPr vert="horz" lIns="91440" tIns="45720" rIns="91440" bIns="45720" rtlCol="0" anchor="ctr">
            <a:normAutofit fontScale="47500" lnSpcReduction="20000"/>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gn="ctr"/>
            <a:r>
              <a:rPr lang="en-US" sz="4800" dirty="0"/>
              <a:t>We work with more than 850 employers SUPPORTING 2300 apprentices</a:t>
            </a:r>
            <a:endParaRPr lang="en-GB" sz="4800" dirty="0"/>
          </a:p>
        </p:txBody>
      </p:sp>
      <p:pic>
        <p:nvPicPr>
          <p:cNvPr id="26" name="Picture 25"/>
          <p:cNvPicPr>
            <a:picLocks noChangeAspect="1"/>
          </p:cNvPicPr>
          <p:nvPr userDrawn="1"/>
        </p:nvPicPr>
        <p:blipFill rotWithShape="1">
          <a:blip r:embed="rId2" cstate="print">
            <a:extLst>
              <a:ext uri="{28A0092B-C50C-407E-A947-70E740481C1C}">
                <a14:useLocalDpi xmlns:a14="http://schemas.microsoft.com/office/drawing/2010/main" val="0"/>
              </a:ext>
            </a:extLst>
          </a:blip>
          <a:srcRect t="27034" b="27339"/>
          <a:stretch/>
        </p:blipFill>
        <p:spPr>
          <a:xfrm>
            <a:off x="9873776" y="1262839"/>
            <a:ext cx="1633852" cy="964734"/>
          </a:xfrm>
          <a:prstGeom prst="rect">
            <a:avLst/>
          </a:prstGeom>
        </p:spPr>
      </p:pic>
      <p:pic>
        <p:nvPicPr>
          <p:cNvPr id="27" name="Picture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94968" y="1154694"/>
            <a:ext cx="1080950" cy="1080950"/>
          </a:xfrm>
          <a:prstGeom prst="rect">
            <a:avLst/>
          </a:prstGeom>
        </p:spPr>
      </p:pic>
      <p:pic>
        <p:nvPicPr>
          <p:cNvPr id="5" name="Picture 4"/>
          <p:cNvPicPr>
            <a:picLocks noChangeAspect="1"/>
          </p:cNvPicPr>
          <p:nvPr userDrawn="1"/>
        </p:nvPicPr>
        <p:blipFill rotWithShape="1">
          <a:blip r:embed="rId4" cstate="print">
            <a:extLst>
              <a:ext uri="{28A0092B-C50C-407E-A947-70E740481C1C}">
                <a14:useLocalDpi xmlns:a14="http://schemas.microsoft.com/office/drawing/2010/main" val="0"/>
              </a:ext>
            </a:extLst>
          </a:blip>
          <a:srcRect t="23486" b="23058"/>
          <a:stretch/>
        </p:blipFill>
        <p:spPr>
          <a:xfrm>
            <a:off x="8150910" y="1179574"/>
            <a:ext cx="1547874" cy="1070787"/>
          </a:xfrm>
          <a:prstGeom prst="rect">
            <a:avLst/>
          </a:prstGeom>
        </p:spPr>
      </p:pic>
      <p:sp>
        <p:nvSpPr>
          <p:cNvPr id="21" name="Title 1"/>
          <p:cNvSpPr txBox="1">
            <a:spLocks/>
          </p:cNvSpPr>
          <p:nvPr userDrawn="1"/>
        </p:nvSpPr>
        <p:spPr>
          <a:xfrm>
            <a:off x="3581400" y="4835627"/>
            <a:ext cx="2226275" cy="66375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gn="ctr"/>
            <a:r>
              <a:rPr lang="en-US" sz="1600" dirty="0">
                <a:latin typeface="Gotham Book" pitchFamily="50" charset="0"/>
                <a:cs typeface="Gotham Book" pitchFamily="50" charset="0"/>
              </a:rPr>
              <a:t>for</a:t>
            </a:r>
            <a:r>
              <a:rPr lang="en-US" sz="1600" baseline="0" dirty="0">
                <a:latin typeface="Gotham Book" pitchFamily="50" charset="0"/>
                <a:cs typeface="Gotham Book" pitchFamily="50" charset="0"/>
              </a:rPr>
              <a:t> Apprenticeship achievement</a:t>
            </a:r>
            <a:endParaRPr lang="en-GB" sz="1600" dirty="0">
              <a:latin typeface="Gotham Book" pitchFamily="50" charset="0"/>
              <a:cs typeface="Gotham Book" pitchFamily="50" charset="0"/>
            </a:endParaRPr>
          </a:p>
        </p:txBody>
      </p:sp>
      <p:sp>
        <p:nvSpPr>
          <p:cNvPr id="22" name="Title 1"/>
          <p:cNvSpPr txBox="1">
            <a:spLocks/>
          </p:cNvSpPr>
          <p:nvPr userDrawn="1"/>
        </p:nvSpPr>
        <p:spPr>
          <a:xfrm>
            <a:off x="9045755" y="4901260"/>
            <a:ext cx="2226275" cy="66375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Bison Bold" panose="00000800000000000000" pitchFamily="2" charset="0"/>
                <a:ea typeface="+mj-ea"/>
                <a:cs typeface="+mj-cs"/>
              </a:defRPr>
            </a:lvl1pPr>
          </a:lstStyle>
          <a:p>
            <a:pPr algn="ctr"/>
            <a:r>
              <a:rPr lang="en-US" sz="1600" dirty="0">
                <a:latin typeface="Gotham Book" pitchFamily="50" charset="0"/>
                <a:cs typeface="Gotham Book" pitchFamily="50" charset="0"/>
              </a:rPr>
              <a:t>In a wide range of industries to “Earn whilst they</a:t>
            </a:r>
            <a:r>
              <a:rPr lang="en-US" sz="1600" baseline="0" dirty="0">
                <a:latin typeface="Gotham Book" pitchFamily="50" charset="0"/>
                <a:cs typeface="Gotham Book" pitchFamily="50" charset="0"/>
              </a:rPr>
              <a:t> learn”</a:t>
            </a:r>
            <a:endParaRPr lang="en-GB" sz="1600" dirty="0">
              <a:latin typeface="Gotham Book" pitchFamily="50" charset="0"/>
              <a:cs typeface="Gotham Book" pitchFamily="50" charset="0"/>
            </a:endParaRPr>
          </a:p>
        </p:txBody>
      </p:sp>
      <p:pic>
        <p:nvPicPr>
          <p:cNvPr id="28" name="Picture 27"/>
          <p:cNvPicPr>
            <a:picLocks noChangeAspect="1"/>
          </p:cNvPicPr>
          <p:nvPr userDrawn="1"/>
        </p:nvPicPr>
        <p:blipFill rotWithShape="1">
          <a:blip r:embed="rId5" cstate="print">
            <a:extLst>
              <a:ext uri="{28A0092B-C50C-407E-A947-70E740481C1C}">
                <a14:useLocalDpi xmlns:a14="http://schemas.microsoft.com/office/drawing/2010/main" val="0"/>
              </a:ext>
            </a:extLst>
          </a:blip>
          <a:srcRect l="36903" r="15511"/>
          <a:stretch/>
        </p:blipFill>
        <p:spPr>
          <a:xfrm>
            <a:off x="605481" y="2557818"/>
            <a:ext cx="2678885" cy="3753046"/>
          </a:xfrm>
          <a:prstGeom prst="rect">
            <a:avLst/>
          </a:prstGeom>
        </p:spPr>
      </p:pic>
      <p:pic>
        <p:nvPicPr>
          <p:cNvPr id="12" name="Picture 11"/>
          <p:cNvPicPr>
            <a:picLocks noChangeAspect="1"/>
          </p:cNvPicPr>
          <p:nvPr userDrawn="1"/>
        </p:nvPicPr>
        <p:blipFill rotWithShape="1">
          <a:blip r:embed="rId6" cstate="print">
            <a:extLst>
              <a:ext uri="{28A0092B-C50C-407E-A947-70E740481C1C}">
                <a14:useLocalDpi xmlns:a14="http://schemas.microsoft.com/office/drawing/2010/main" val="0"/>
              </a:ext>
            </a:extLst>
          </a:blip>
          <a:srcRect l="36380" r="16227"/>
          <a:stretch/>
        </p:blipFill>
        <p:spPr>
          <a:xfrm>
            <a:off x="6102416" y="2554227"/>
            <a:ext cx="2670496" cy="3756637"/>
          </a:xfrm>
          <a:prstGeom prst="rect">
            <a:avLst/>
          </a:prstGeom>
        </p:spPr>
      </p:pic>
    </p:spTree>
    <p:extLst>
      <p:ext uri="{BB962C8B-B14F-4D97-AF65-F5344CB8AC3E}">
        <p14:creationId xmlns:p14="http://schemas.microsoft.com/office/powerpoint/2010/main" val="13260946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7352BC-725A-480D-B5FC-FCDE4B6B43E1}" type="datetimeFigureOut">
              <a:rPr lang="en-GB" smtClean="0"/>
              <a:t>24/06/2024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BF4F9B-3656-4E9A-9793-9B39ABCC80EF}" type="slidenum">
              <a:rPr lang="en-GB" smtClean="0"/>
              <a:t>‹#›</a:t>
            </a:fld>
            <a:endParaRPr lang="en-GB"/>
          </a:p>
        </p:txBody>
      </p:sp>
    </p:spTree>
    <p:extLst>
      <p:ext uri="{BB962C8B-B14F-4D97-AF65-F5344CB8AC3E}">
        <p14:creationId xmlns:p14="http://schemas.microsoft.com/office/powerpoint/2010/main" val="3299302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457203"/>
            <a:ext cx="6172200" cy="540384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7352BC-725A-480D-B5FC-FCDE4B6B43E1}" type="datetimeFigureOut">
              <a:rPr lang="en-GB" smtClean="0"/>
              <a:t>24/06/2024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BF4F9B-3656-4E9A-9793-9B39ABCC80EF}" type="slidenum">
              <a:rPr lang="en-GB" smtClean="0"/>
              <a:t>‹#›</a:t>
            </a:fld>
            <a:endParaRPr lang="en-GB"/>
          </a:p>
        </p:txBody>
      </p:sp>
      <p:sp>
        <p:nvSpPr>
          <p:cNvPr id="8" name="Rectangle 7"/>
          <p:cNvSpPr/>
          <p:nvPr userDrawn="1"/>
        </p:nvSpPr>
        <p:spPr>
          <a:xfrm rot="10800000">
            <a:off x="838197" y="457202"/>
            <a:ext cx="3933828" cy="1600197"/>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a:p>
        </p:txBody>
      </p:sp>
      <p:sp>
        <p:nvSpPr>
          <p:cNvPr id="10" name="Title 1"/>
          <p:cNvSpPr>
            <a:spLocks noGrp="1"/>
          </p:cNvSpPr>
          <p:nvPr>
            <p:ph type="title"/>
          </p:nvPr>
        </p:nvSpPr>
        <p:spPr>
          <a:xfrm>
            <a:off x="980302" y="457202"/>
            <a:ext cx="3468131" cy="1579005"/>
          </a:xfrm>
        </p:spPr>
        <p:txBody>
          <a:bodyPr>
            <a:normAutofit/>
          </a:bodyPr>
          <a:lstStyle>
            <a:lvl1pPr>
              <a:defRPr sz="40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12284208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7356388" y="457203"/>
            <a:ext cx="3998999" cy="540384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1634701"/>
            <a:ext cx="6170609" cy="42342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7352BC-725A-480D-B5FC-FCDE4B6B43E1}" type="datetimeFigureOut">
              <a:rPr lang="en-GB" smtClean="0"/>
              <a:t>24/06/2024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BF4F9B-3656-4E9A-9793-9B39ABCC80EF}" type="slidenum">
              <a:rPr lang="en-GB" smtClean="0"/>
              <a:t>‹#›</a:t>
            </a:fld>
            <a:endParaRPr lang="en-GB"/>
          </a:p>
        </p:txBody>
      </p:sp>
      <p:sp>
        <p:nvSpPr>
          <p:cNvPr id="8" name="Rectangle 7"/>
          <p:cNvSpPr/>
          <p:nvPr userDrawn="1"/>
        </p:nvSpPr>
        <p:spPr>
          <a:xfrm rot="10800000">
            <a:off x="838194" y="457200"/>
            <a:ext cx="6172203" cy="1042086"/>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p>
        </p:txBody>
      </p:sp>
      <p:sp>
        <p:nvSpPr>
          <p:cNvPr id="10" name="Title 1"/>
          <p:cNvSpPr>
            <a:spLocks noGrp="1"/>
          </p:cNvSpPr>
          <p:nvPr>
            <p:ph type="title"/>
          </p:nvPr>
        </p:nvSpPr>
        <p:spPr>
          <a:xfrm>
            <a:off x="980303" y="592613"/>
            <a:ext cx="5906530" cy="811425"/>
          </a:xfrm>
        </p:spPr>
        <p:txBody>
          <a:bodyPr>
            <a:normAutofit/>
          </a:bodyPr>
          <a:lstStyle>
            <a:lvl1pPr>
              <a:defRPr sz="40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12682455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838200" y="1487873"/>
            <a:ext cx="10515600" cy="444337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7352BC-725A-480D-B5FC-FCDE4B6B43E1}" type="datetimeFigureOut">
              <a:rPr lang="en-GB" smtClean="0"/>
              <a:t>24/06/2024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BF4F9B-3656-4E9A-9793-9B39ABCC80EF}" type="slidenum">
              <a:rPr lang="en-GB" smtClean="0"/>
              <a:t>‹#›</a:t>
            </a:fld>
            <a:endParaRPr lang="en-GB"/>
          </a:p>
        </p:txBody>
      </p:sp>
      <p:sp>
        <p:nvSpPr>
          <p:cNvPr id="9" name="Rectangle 8"/>
          <p:cNvSpPr/>
          <p:nvPr userDrawn="1"/>
        </p:nvSpPr>
        <p:spPr>
          <a:xfrm rot="10800000">
            <a:off x="838199" y="623823"/>
            <a:ext cx="10515599" cy="741405"/>
          </a:xfrm>
          <a:prstGeom prst="rect">
            <a:avLst/>
          </a:prstGeom>
          <a:gradFill>
            <a:gsLst>
              <a:gs pos="0">
                <a:schemeClr val="accent2"/>
              </a:gs>
              <a:gs pos="100000">
                <a:srgbClr val="FF0000"/>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a:p>
        </p:txBody>
      </p:sp>
      <p:sp>
        <p:nvSpPr>
          <p:cNvPr id="10" name="Title 1"/>
          <p:cNvSpPr>
            <a:spLocks noGrp="1"/>
          </p:cNvSpPr>
          <p:nvPr>
            <p:ph type="title"/>
          </p:nvPr>
        </p:nvSpPr>
        <p:spPr>
          <a:xfrm>
            <a:off x="963826" y="623822"/>
            <a:ext cx="10389973" cy="741408"/>
          </a:xfrm>
        </p:spPr>
        <p:txBody>
          <a:bodyPr>
            <a:normAutofit/>
          </a:bodyPr>
          <a:lstStyle>
            <a:lvl1pPr>
              <a:defRPr sz="44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1023857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7352BC-725A-480D-B5FC-FCDE4B6B43E1}" type="datetimeFigureOut">
              <a:rPr lang="en-GB" smtClean="0"/>
              <a:t>24/06/2024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BF4F9B-3656-4E9A-9793-9B39ABCC80EF}" type="slidenum">
              <a:rPr lang="en-GB" smtClean="0"/>
              <a:t>‹#›</a:t>
            </a:fld>
            <a:endParaRPr lang="en-GB"/>
          </a:p>
        </p:txBody>
      </p:sp>
    </p:spTree>
    <p:extLst>
      <p:ext uri="{BB962C8B-B14F-4D97-AF65-F5344CB8AC3E}">
        <p14:creationId xmlns:p14="http://schemas.microsoft.com/office/powerpoint/2010/main" val="42839378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94655-4833-4655-A8D1-2CA92D701B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8DAC1E6-23DD-44FD-93B8-FDBA585274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64E3E2C-F8F6-4916-8F19-87B0E8A37BB4}"/>
              </a:ext>
            </a:extLst>
          </p:cNvPr>
          <p:cNvSpPr>
            <a:spLocks noGrp="1"/>
          </p:cNvSpPr>
          <p:nvPr>
            <p:ph type="dt" sz="half" idx="10"/>
          </p:nvPr>
        </p:nvSpPr>
        <p:spPr/>
        <p:txBody>
          <a:bodyPr/>
          <a:lstStyle/>
          <a:p>
            <a:fld id="{3A08E7A5-CC50-4CCE-A2DD-20201CDDE617}" type="datetimeFigureOut">
              <a:rPr lang="en-GB" smtClean="0"/>
              <a:t>24/06/2024</a:t>
            </a:fld>
            <a:endParaRPr lang="en-GB"/>
          </a:p>
        </p:txBody>
      </p:sp>
      <p:sp>
        <p:nvSpPr>
          <p:cNvPr id="5" name="Footer Placeholder 4">
            <a:extLst>
              <a:ext uri="{FF2B5EF4-FFF2-40B4-BE49-F238E27FC236}">
                <a16:creationId xmlns:a16="http://schemas.microsoft.com/office/drawing/2014/main" id="{0C7A5B01-5FE5-43F2-9EE5-CF5E43FEC6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895C55-58D6-416A-869A-DE7F839D7294}"/>
              </a:ext>
            </a:extLst>
          </p:cNvPr>
          <p:cNvSpPr>
            <a:spLocks noGrp="1"/>
          </p:cNvSpPr>
          <p:nvPr>
            <p:ph type="sldNum" sz="quarter" idx="12"/>
          </p:nvPr>
        </p:nvSpPr>
        <p:spPr/>
        <p:txBody>
          <a:bodyPr/>
          <a:lstStyle/>
          <a:p>
            <a:fld id="{9B018011-4CED-4B8A-9835-91D34521585D}" type="slidenum">
              <a:rPr lang="en-GB" smtClean="0"/>
              <a:t>‹#›</a:t>
            </a:fld>
            <a:endParaRPr lang="en-GB"/>
          </a:p>
        </p:txBody>
      </p:sp>
    </p:spTree>
    <p:extLst>
      <p:ext uri="{BB962C8B-B14F-4D97-AF65-F5344CB8AC3E}">
        <p14:creationId xmlns:p14="http://schemas.microsoft.com/office/powerpoint/2010/main" val="23979837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37695-6FC6-43D4-9B37-612D1ED059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7739D44-428D-4A87-8D3A-E598298EBB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8A0C4F-0AF9-4A0E-9C00-99630E8156B0}"/>
              </a:ext>
            </a:extLst>
          </p:cNvPr>
          <p:cNvSpPr>
            <a:spLocks noGrp="1"/>
          </p:cNvSpPr>
          <p:nvPr>
            <p:ph type="dt" sz="half" idx="10"/>
          </p:nvPr>
        </p:nvSpPr>
        <p:spPr/>
        <p:txBody>
          <a:bodyPr/>
          <a:lstStyle/>
          <a:p>
            <a:fld id="{3A08E7A5-CC50-4CCE-A2DD-20201CDDE617}" type="datetimeFigureOut">
              <a:rPr lang="en-GB" smtClean="0"/>
              <a:t>24/06/2024</a:t>
            </a:fld>
            <a:endParaRPr lang="en-GB"/>
          </a:p>
        </p:txBody>
      </p:sp>
      <p:sp>
        <p:nvSpPr>
          <p:cNvPr id="5" name="Footer Placeholder 4">
            <a:extLst>
              <a:ext uri="{FF2B5EF4-FFF2-40B4-BE49-F238E27FC236}">
                <a16:creationId xmlns:a16="http://schemas.microsoft.com/office/drawing/2014/main" id="{0ADCCC85-79C3-4DCE-99F5-223235EA7B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E5440C-1FC1-4360-A82F-C0D5EB4FFFBA}"/>
              </a:ext>
            </a:extLst>
          </p:cNvPr>
          <p:cNvSpPr>
            <a:spLocks noGrp="1"/>
          </p:cNvSpPr>
          <p:nvPr>
            <p:ph type="sldNum" sz="quarter" idx="12"/>
          </p:nvPr>
        </p:nvSpPr>
        <p:spPr/>
        <p:txBody>
          <a:bodyPr/>
          <a:lstStyle/>
          <a:p>
            <a:fld id="{9B018011-4CED-4B8A-9835-91D34521585D}" type="slidenum">
              <a:rPr lang="en-GB" smtClean="0"/>
              <a:t>‹#›</a:t>
            </a:fld>
            <a:endParaRPr lang="en-GB"/>
          </a:p>
        </p:txBody>
      </p:sp>
    </p:spTree>
    <p:extLst>
      <p:ext uri="{BB962C8B-B14F-4D97-AF65-F5344CB8AC3E}">
        <p14:creationId xmlns:p14="http://schemas.microsoft.com/office/powerpoint/2010/main" val="136501544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7BFA9-DE9E-4969-A00C-4FBBD4F9F3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6C8EAA1-AA0D-4402-AA41-43CA86270F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5C62E-FBA0-4284-9375-A0AFE192E57B}"/>
              </a:ext>
            </a:extLst>
          </p:cNvPr>
          <p:cNvSpPr>
            <a:spLocks noGrp="1"/>
          </p:cNvSpPr>
          <p:nvPr>
            <p:ph type="dt" sz="half" idx="10"/>
          </p:nvPr>
        </p:nvSpPr>
        <p:spPr/>
        <p:txBody>
          <a:bodyPr/>
          <a:lstStyle/>
          <a:p>
            <a:fld id="{3A08E7A5-CC50-4CCE-A2DD-20201CDDE617}" type="datetimeFigureOut">
              <a:rPr lang="en-GB" smtClean="0"/>
              <a:t>24/06/2024</a:t>
            </a:fld>
            <a:endParaRPr lang="en-GB"/>
          </a:p>
        </p:txBody>
      </p:sp>
      <p:sp>
        <p:nvSpPr>
          <p:cNvPr id="5" name="Footer Placeholder 4">
            <a:extLst>
              <a:ext uri="{FF2B5EF4-FFF2-40B4-BE49-F238E27FC236}">
                <a16:creationId xmlns:a16="http://schemas.microsoft.com/office/drawing/2014/main" id="{71A688EA-82D0-4F22-9E89-5F4CE0A46F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F2BEE1-A58F-4C80-85AE-65645B132902}"/>
              </a:ext>
            </a:extLst>
          </p:cNvPr>
          <p:cNvSpPr>
            <a:spLocks noGrp="1"/>
          </p:cNvSpPr>
          <p:nvPr>
            <p:ph type="sldNum" sz="quarter" idx="12"/>
          </p:nvPr>
        </p:nvSpPr>
        <p:spPr/>
        <p:txBody>
          <a:bodyPr/>
          <a:lstStyle/>
          <a:p>
            <a:fld id="{9B018011-4CED-4B8A-9835-91D34521585D}" type="slidenum">
              <a:rPr lang="en-GB" smtClean="0"/>
              <a:t>‹#›</a:t>
            </a:fld>
            <a:endParaRPr lang="en-GB"/>
          </a:p>
        </p:txBody>
      </p:sp>
    </p:spTree>
    <p:extLst>
      <p:ext uri="{BB962C8B-B14F-4D97-AF65-F5344CB8AC3E}">
        <p14:creationId xmlns:p14="http://schemas.microsoft.com/office/powerpoint/2010/main" val="41580820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30F68-99AC-42A1-B47F-329B29708C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EC18E9-6CFA-4078-929D-20208A9F6A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C765618-5796-4FF7-B5BF-A6574FC8D94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6B6596C-B8A0-44BB-B4E1-5B08D2C9C19A}"/>
              </a:ext>
            </a:extLst>
          </p:cNvPr>
          <p:cNvSpPr>
            <a:spLocks noGrp="1"/>
          </p:cNvSpPr>
          <p:nvPr>
            <p:ph type="dt" sz="half" idx="10"/>
          </p:nvPr>
        </p:nvSpPr>
        <p:spPr/>
        <p:txBody>
          <a:bodyPr/>
          <a:lstStyle/>
          <a:p>
            <a:fld id="{3A08E7A5-CC50-4CCE-A2DD-20201CDDE617}" type="datetimeFigureOut">
              <a:rPr lang="en-GB" smtClean="0"/>
              <a:t>24/06/2024</a:t>
            </a:fld>
            <a:endParaRPr lang="en-GB"/>
          </a:p>
        </p:txBody>
      </p:sp>
      <p:sp>
        <p:nvSpPr>
          <p:cNvPr id="6" name="Footer Placeholder 5">
            <a:extLst>
              <a:ext uri="{FF2B5EF4-FFF2-40B4-BE49-F238E27FC236}">
                <a16:creationId xmlns:a16="http://schemas.microsoft.com/office/drawing/2014/main" id="{E08839CD-C504-4B8B-91F7-CBB4A6DE4F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EEFA65-2ECB-4FE7-AAC4-0D4F653B9360}"/>
              </a:ext>
            </a:extLst>
          </p:cNvPr>
          <p:cNvSpPr>
            <a:spLocks noGrp="1"/>
          </p:cNvSpPr>
          <p:nvPr>
            <p:ph type="sldNum" sz="quarter" idx="12"/>
          </p:nvPr>
        </p:nvSpPr>
        <p:spPr/>
        <p:txBody>
          <a:bodyPr/>
          <a:lstStyle/>
          <a:p>
            <a:fld id="{9B018011-4CED-4B8A-9835-91D34521585D}" type="slidenum">
              <a:rPr lang="en-GB" smtClean="0"/>
              <a:t>‹#›</a:t>
            </a:fld>
            <a:endParaRPr lang="en-GB"/>
          </a:p>
        </p:txBody>
      </p:sp>
    </p:spTree>
    <p:extLst>
      <p:ext uri="{BB962C8B-B14F-4D97-AF65-F5344CB8AC3E}">
        <p14:creationId xmlns:p14="http://schemas.microsoft.com/office/powerpoint/2010/main" val="22852946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A0BDA-5FF8-48D1-BAB6-F0BF55009A6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E44CAE1-FCF1-4A0C-A5C6-9C45B78455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9AFD5E7-210F-4F16-967E-24814E14E37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75F1AB8-FE27-4C4B-A514-EA76A233C6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E87EB4-A5E1-4210-B0DA-C17BC43E48D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251900-6120-44E0-8804-C58BF6DFBBB6}"/>
              </a:ext>
            </a:extLst>
          </p:cNvPr>
          <p:cNvSpPr>
            <a:spLocks noGrp="1"/>
          </p:cNvSpPr>
          <p:nvPr>
            <p:ph type="dt" sz="half" idx="10"/>
          </p:nvPr>
        </p:nvSpPr>
        <p:spPr/>
        <p:txBody>
          <a:bodyPr/>
          <a:lstStyle/>
          <a:p>
            <a:fld id="{3A08E7A5-CC50-4CCE-A2DD-20201CDDE617}" type="datetimeFigureOut">
              <a:rPr lang="en-GB" smtClean="0"/>
              <a:t>24/06/2024</a:t>
            </a:fld>
            <a:endParaRPr lang="en-GB"/>
          </a:p>
        </p:txBody>
      </p:sp>
      <p:sp>
        <p:nvSpPr>
          <p:cNvPr id="8" name="Footer Placeholder 7">
            <a:extLst>
              <a:ext uri="{FF2B5EF4-FFF2-40B4-BE49-F238E27FC236}">
                <a16:creationId xmlns:a16="http://schemas.microsoft.com/office/drawing/2014/main" id="{ADE41C1E-7316-4254-90E8-2850B67601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D5B9304-43D6-4377-B8A5-D13B8151E3B7}"/>
              </a:ext>
            </a:extLst>
          </p:cNvPr>
          <p:cNvSpPr>
            <a:spLocks noGrp="1"/>
          </p:cNvSpPr>
          <p:nvPr>
            <p:ph type="sldNum" sz="quarter" idx="12"/>
          </p:nvPr>
        </p:nvSpPr>
        <p:spPr/>
        <p:txBody>
          <a:bodyPr/>
          <a:lstStyle/>
          <a:p>
            <a:fld id="{9B018011-4CED-4B8A-9835-91D34521585D}" type="slidenum">
              <a:rPr lang="en-GB" smtClean="0"/>
              <a:t>‹#›</a:t>
            </a:fld>
            <a:endParaRPr lang="en-GB"/>
          </a:p>
        </p:txBody>
      </p:sp>
    </p:spTree>
    <p:extLst>
      <p:ext uri="{BB962C8B-B14F-4D97-AF65-F5344CB8AC3E}">
        <p14:creationId xmlns:p14="http://schemas.microsoft.com/office/powerpoint/2010/main" val="508513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9C291-B722-4398-8F9C-0203332F27F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D6DB35A-46B7-46D1-8D5F-F33FD4682EE6}"/>
              </a:ext>
            </a:extLst>
          </p:cNvPr>
          <p:cNvSpPr>
            <a:spLocks noGrp="1"/>
          </p:cNvSpPr>
          <p:nvPr>
            <p:ph type="dt" sz="half" idx="10"/>
          </p:nvPr>
        </p:nvSpPr>
        <p:spPr/>
        <p:txBody>
          <a:bodyPr/>
          <a:lstStyle/>
          <a:p>
            <a:fld id="{3A08E7A5-CC50-4CCE-A2DD-20201CDDE617}" type="datetimeFigureOut">
              <a:rPr lang="en-GB" smtClean="0"/>
              <a:t>24/06/2024</a:t>
            </a:fld>
            <a:endParaRPr lang="en-GB"/>
          </a:p>
        </p:txBody>
      </p:sp>
      <p:sp>
        <p:nvSpPr>
          <p:cNvPr id="4" name="Footer Placeholder 3">
            <a:extLst>
              <a:ext uri="{FF2B5EF4-FFF2-40B4-BE49-F238E27FC236}">
                <a16:creationId xmlns:a16="http://schemas.microsoft.com/office/drawing/2014/main" id="{2DA00BC3-3AE3-4082-A3C0-D5BF27F825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59085D8-4C17-4299-858F-92E097AEDEFD}"/>
              </a:ext>
            </a:extLst>
          </p:cNvPr>
          <p:cNvSpPr>
            <a:spLocks noGrp="1"/>
          </p:cNvSpPr>
          <p:nvPr>
            <p:ph type="sldNum" sz="quarter" idx="12"/>
          </p:nvPr>
        </p:nvSpPr>
        <p:spPr/>
        <p:txBody>
          <a:bodyPr/>
          <a:lstStyle/>
          <a:p>
            <a:fld id="{9B018011-4CED-4B8A-9835-91D34521585D}" type="slidenum">
              <a:rPr lang="en-GB" smtClean="0"/>
              <a:t>‹#›</a:t>
            </a:fld>
            <a:endParaRPr lang="en-GB"/>
          </a:p>
        </p:txBody>
      </p:sp>
    </p:spTree>
    <p:extLst>
      <p:ext uri="{BB962C8B-B14F-4D97-AF65-F5344CB8AC3E}">
        <p14:creationId xmlns:p14="http://schemas.microsoft.com/office/powerpoint/2010/main" val="10268619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D5D853-0697-4423-8634-373BA2F8DAAB}"/>
              </a:ext>
            </a:extLst>
          </p:cNvPr>
          <p:cNvSpPr>
            <a:spLocks noGrp="1"/>
          </p:cNvSpPr>
          <p:nvPr>
            <p:ph type="dt" sz="half" idx="10"/>
          </p:nvPr>
        </p:nvSpPr>
        <p:spPr/>
        <p:txBody>
          <a:bodyPr/>
          <a:lstStyle/>
          <a:p>
            <a:fld id="{3A08E7A5-CC50-4CCE-A2DD-20201CDDE617}" type="datetimeFigureOut">
              <a:rPr lang="en-GB" smtClean="0"/>
              <a:t>24/06/2024</a:t>
            </a:fld>
            <a:endParaRPr lang="en-GB"/>
          </a:p>
        </p:txBody>
      </p:sp>
      <p:sp>
        <p:nvSpPr>
          <p:cNvPr id="3" name="Footer Placeholder 2">
            <a:extLst>
              <a:ext uri="{FF2B5EF4-FFF2-40B4-BE49-F238E27FC236}">
                <a16:creationId xmlns:a16="http://schemas.microsoft.com/office/drawing/2014/main" id="{E4D73297-9955-44C7-A8D4-8703129FFC1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0BAC710-D87F-48C6-AB91-97ECAFDB095E}"/>
              </a:ext>
            </a:extLst>
          </p:cNvPr>
          <p:cNvSpPr>
            <a:spLocks noGrp="1"/>
          </p:cNvSpPr>
          <p:nvPr>
            <p:ph type="sldNum" sz="quarter" idx="12"/>
          </p:nvPr>
        </p:nvSpPr>
        <p:spPr/>
        <p:txBody>
          <a:bodyPr/>
          <a:lstStyle/>
          <a:p>
            <a:fld id="{9B018011-4CED-4B8A-9835-91D34521585D}" type="slidenum">
              <a:rPr lang="en-GB" smtClean="0"/>
              <a:t>‹#›</a:t>
            </a:fld>
            <a:endParaRPr lang="en-GB"/>
          </a:p>
        </p:txBody>
      </p:sp>
    </p:spTree>
    <p:extLst>
      <p:ext uri="{BB962C8B-B14F-4D97-AF65-F5344CB8AC3E}">
        <p14:creationId xmlns:p14="http://schemas.microsoft.com/office/powerpoint/2010/main" val="17297360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45F44-9C20-415F-AECE-57258E3F6F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6D8779F-A8A9-4AED-9B5D-C56BE02D67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7606C7-113B-41FF-88E6-2E7D7234F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5B654F-4162-4064-8628-49FE7228FCB6}"/>
              </a:ext>
            </a:extLst>
          </p:cNvPr>
          <p:cNvSpPr>
            <a:spLocks noGrp="1"/>
          </p:cNvSpPr>
          <p:nvPr>
            <p:ph type="dt" sz="half" idx="10"/>
          </p:nvPr>
        </p:nvSpPr>
        <p:spPr/>
        <p:txBody>
          <a:bodyPr/>
          <a:lstStyle/>
          <a:p>
            <a:fld id="{3A08E7A5-CC50-4CCE-A2DD-20201CDDE617}" type="datetimeFigureOut">
              <a:rPr lang="en-GB" smtClean="0"/>
              <a:t>24/06/2024</a:t>
            </a:fld>
            <a:endParaRPr lang="en-GB"/>
          </a:p>
        </p:txBody>
      </p:sp>
      <p:sp>
        <p:nvSpPr>
          <p:cNvPr id="6" name="Footer Placeholder 5">
            <a:extLst>
              <a:ext uri="{FF2B5EF4-FFF2-40B4-BE49-F238E27FC236}">
                <a16:creationId xmlns:a16="http://schemas.microsoft.com/office/drawing/2014/main" id="{CDAD363C-82DD-40AC-9C16-DC67312C38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62FE71-CF15-4530-8B5B-72C9E1B7F050}"/>
              </a:ext>
            </a:extLst>
          </p:cNvPr>
          <p:cNvSpPr>
            <a:spLocks noGrp="1"/>
          </p:cNvSpPr>
          <p:nvPr>
            <p:ph type="sldNum" sz="quarter" idx="12"/>
          </p:nvPr>
        </p:nvSpPr>
        <p:spPr/>
        <p:txBody>
          <a:bodyPr/>
          <a:lstStyle/>
          <a:p>
            <a:fld id="{9B018011-4CED-4B8A-9835-91D34521585D}" type="slidenum">
              <a:rPr lang="en-GB" smtClean="0"/>
              <a:t>‹#›</a:t>
            </a:fld>
            <a:endParaRPr lang="en-GB"/>
          </a:p>
        </p:txBody>
      </p:sp>
    </p:spTree>
    <p:extLst>
      <p:ext uri="{BB962C8B-B14F-4D97-AF65-F5344CB8AC3E}">
        <p14:creationId xmlns:p14="http://schemas.microsoft.com/office/powerpoint/2010/main" val="186678951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85D13-78EB-425C-9422-C7C9730663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7D961AD-0687-4AE3-9054-D72D98A926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C6D93F8-61E9-4E44-96B0-EFDAF84B7B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89CCD6E-50D1-4286-BB56-B6D69AD152D8}"/>
              </a:ext>
            </a:extLst>
          </p:cNvPr>
          <p:cNvSpPr>
            <a:spLocks noGrp="1"/>
          </p:cNvSpPr>
          <p:nvPr>
            <p:ph type="dt" sz="half" idx="10"/>
          </p:nvPr>
        </p:nvSpPr>
        <p:spPr/>
        <p:txBody>
          <a:bodyPr/>
          <a:lstStyle/>
          <a:p>
            <a:fld id="{3A08E7A5-CC50-4CCE-A2DD-20201CDDE617}" type="datetimeFigureOut">
              <a:rPr lang="en-GB" smtClean="0"/>
              <a:t>24/06/2024</a:t>
            </a:fld>
            <a:endParaRPr lang="en-GB"/>
          </a:p>
        </p:txBody>
      </p:sp>
      <p:sp>
        <p:nvSpPr>
          <p:cNvPr id="6" name="Footer Placeholder 5">
            <a:extLst>
              <a:ext uri="{FF2B5EF4-FFF2-40B4-BE49-F238E27FC236}">
                <a16:creationId xmlns:a16="http://schemas.microsoft.com/office/drawing/2014/main" id="{1C2A8895-B6F5-4DE4-9A86-D8C1693938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C2BB57-A428-4AE1-B845-30A386863869}"/>
              </a:ext>
            </a:extLst>
          </p:cNvPr>
          <p:cNvSpPr>
            <a:spLocks noGrp="1"/>
          </p:cNvSpPr>
          <p:nvPr>
            <p:ph type="sldNum" sz="quarter" idx="12"/>
          </p:nvPr>
        </p:nvSpPr>
        <p:spPr/>
        <p:txBody>
          <a:bodyPr/>
          <a:lstStyle/>
          <a:p>
            <a:fld id="{9B018011-4CED-4B8A-9835-91D34521585D}" type="slidenum">
              <a:rPr lang="en-GB" smtClean="0"/>
              <a:t>‹#›</a:t>
            </a:fld>
            <a:endParaRPr lang="en-GB"/>
          </a:p>
        </p:txBody>
      </p:sp>
    </p:spTree>
    <p:extLst>
      <p:ext uri="{BB962C8B-B14F-4D97-AF65-F5344CB8AC3E}">
        <p14:creationId xmlns:p14="http://schemas.microsoft.com/office/powerpoint/2010/main" val="1551288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9EB24-BB78-4737-9975-31ED0EA2D5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11DC6C-54F5-400E-AF76-159531DC976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D43FD1-8557-4DEC-8B20-A9BD762EBE99}"/>
              </a:ext>
            </a:extLst>
          </p:cNvPr>
          <p:cNvSpPr>
            <a:spLocks noGrp="1"/>
          </p:cNvSpPr>
          <p:nvPr>
            <p:ph type="dt" sz="half" idx="10"/>
          </p:nvPr>
        </p:nvSpPr>
        <p:spPr/>
        <p:txBody>
          <a:bodyPr/>
          <a:lstStyle/>
          <a:p>
            <a:fld id="{3A08E7A5-CC50-4CCE-A2DD-20201CDDE617}" type="datetimeFigureOut">
              <a:rPr lang="en-GB" smtClean="0"/>
              <a:t>24/06/2024</a:t>
            </a:fld>
            <a:endParaRPr lang="en-GB"/>
          </a:p>
        </p:txBody>
      </p:sp>
      <p:sp>
        <p:nvSpPr>
          <p:cNvPr id="5" name="Footer Placeholder 4">
            <a:extLst>
              <a:ext uri="{FF2B5EF4-FFF2-40B4-BE49-F238E27FC236}">
                <a16:creationId xmlns:a16="http://schemas.microsoft.com/office/drawing/2014/main" id="{558D412E-A0A8-436F-8A41-A226C4456D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EE1ED3-0409-4704-AEED-14B29385E27D}"/>
              </a:ext>
            </a:extLst>
          </p:cNvPr>
          <p:cNvSpPr>
            <a:spLocks noGrp="1"/>
          </p:cNvSpPr>
          <p:nvPr>
            <p:ph type="sldNum" sz="quarter" idx="12"/>
          </p:nvPr>
        </p:nvSpPr>
        <p:spPr/>
        <p:txBody>
          <a:bodyPr/>
          <a:lstStyle/>
          <a:p>
            <a:fld id="{9B018011-4CED-4B8A-9835-91D34521585D}" type="slidenum">
              <a:rPr lang="en-GB" smtClean="0"/>
              <a:t>‹#›</a:t>
            </a:fld>
            <a:endParaRPr lang="en-GB"/>
          </a:p>
        </p:txBody>
      </p:sp>
    </p:spTree>
    <p:extLst>
      <p:ext uri="{BB962C8B-B14F-4D97-AF65-F5344CB8AC3E}">
        <p14:creationId xmlns:p14="http://schemas.microsoft.com/office/powerpoint/2010/main" val="73648277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ACAD73-2984-4AB0-9CCC-F35D5C6EFEF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6FB11F-BB0D-41D6-A499-0F00001F2F5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4AA6E6-F7CC-49D5-B602-C1826B51B216}"/>
              </a:ext>
            </a:extLst>
          </p:cNvPr>
          <p:cNvSpPr>
            <a:spLocks noGrp="1"/>
          </p:cNvSpPr>
          <p:nvPr>
            <p:ph type="dt" sz="half" idx="10"/>
          </p:nvPr>
        </p:nvSpPr>
        <p:spPr/>
        <p:txBody>
          <a:bodyPr/>
          <a:lstStyle/>
          <a:p>
            <a:fld id="{3A08E7A5-CC50-4CCE-A2DD-20201CDDE617}" type="datetimeFigureOut">
              <a:rPr lang="en-GB" smtClean="0"/>
              <a:t>24/06/2024</a:t>
            </a:fld>
            <a:endParaRPr lang="en-GB"/>
          </a:p>
        </p:txBody>
      </p:sp>
      <p:sp>
        <p:nvSpPr>
          <p:cNvPr id="5" name="Footer Placeholder 4">
            <a:extLst>
              <a:ext uri="{FF2B5EF4-FFF2-40B4-BE49-F238E27FC236}">
                <a16:creationId xmlns:a16="http://schemas.microsoft.com/office/drawing/2014/main" id="{748F2B9B-F4D5-4850-BFEF-2ACE47B3B7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B80673-E9CA-44E5-AD96-82F8354B609C}"/>
              </a:ext>
            </a:extLst>
          </p:cNvPr>
          <p:cNvSpPr>
            <a:spLocks noGrp="1"/>
          </p:cNvSpPr>
          <p:nvPr>
            <p:ph type="sldNum" sz="quarter" idx="12"/>
          </p:nvPr>
        </p:nvSpPr>
        <p:spPr/>
        <p:txBody>
          <a:bodyPr/>
          <a:lstStyle/>
          <a:p>
            <a:fld id="{9B018011-4CED-4B8A-9835-91D34521585D}" type="slidenum">
              <a:rPr lang="en-GB" smtClean="0"/>
              <a:t>‹#›</a:t>
            </a:fld>
            <a:endParaRPr lang="en-GB"/>
          </a:p>
        </p:txBody>
      </p:sp>
    </p:spTree>
    <p:extLst>
      <p:ext uri="{BB962C8B-B14F-4D97-AF65-F5344CB8AC3E}">
        <p14:creationId xmlns:p14="http://schemas.microsoft.com/office/powerpoint/2010/main" val="36265761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A433A75-0458-4938-AF8C-7F0111C12509}"/>
              </a:ext>
            </a:extLst>
          </p:cNvPr>
          <p:cNvPicPr>
            <a:picLocks noChangeAspect="1"/>
          </p:cNvPicPr>
          <p:nvPr userDrawn="1"/>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b="7747"/>
          <a:stretch/>
        </p:blipFill>
        <p:spPr>
          <a:xfrm>
            <a:off x="7210668" y="1930840"/>
            <a:ext cx="4945337" cy="4927159"/>
          </a:xfrm>
          <a:prstGeom prst="rect">
            <a:avLst/>
          </a:prstGeom>
        </p:spPr>
      </p:pic>
      <p:sp>
        <p:nvSpPr>
          <p:cNvPr id="9" name="Subtitle 2">
            <a:extLst>
              <a:ext uri="{FF2B5EF4-FFF2-40B4-BE49-F238E27FC236}">
                <a16:creationId xmlns:a16="http://schemas.microsoft.com/office/drawing/2014/main" id="{895A2D28-AD03-4961-BB1F-EDE7C1469046}"/>
              </a:ext>
            </a:extLst>
          </p:cNvPr>
          <p:cNvSpPr txBox="1">
            <a:spLocks/>
          </p:cNvSpPr>
          <p:nvPr userDrawn="1"/>
        </p:nvSpPr>
        <p:spPr>
          <a:xfrm>
            <a:off x="200343" y="376529"/>
            <a:ext cx="11761268" cy="90124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AU" sz="2800" b="1" dirty="0">
              <a:solidFill>
                <a:srgbClr val="03B2B8"/>
              </a:solidFill>
            </a:endParaRPr>
          </a:p>
        </p:txBody>
      </p:sp>
      <p:sp>
        <p:nvSpPr>
          <p:cNvPr id="10" name="Title 1">
            <a:extLst>
              <a:ext uri="{FF2B5EF4-FFF2-40B4-BE49-F238E27FC236}">
                <a16:creationId xmlns:a16="http://schemas.microsoft.com/office/drawing/2014/main" id="{0CD8B555-5D6A-4B4E-82EE-124322E925E5}"/>
              </a:ext>
            </a:extLst>
          </p:cNvPr>
          <p:cNvSpPr txBox="1">
            <a:spLocks/>
          </p:cNvSpPr>
          <p:nvPr userDrawn="1"/>
        </p:nvSpPr>
        <p:spPr>
          <a:xfrm>
            <a:off x="9683337" y="4711147"/>
            <a:ext cx="2408308" cy="2172868"/>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GB" sz="4900" b="1" dirty="0">
                <a:solidFill>
                  <a:srgbClr val="F5F5F5"/>
                </a:solidFill>
                <a:latin typeface="+mn-lt"/>
              </a:rPr>
              <a:t>Inspire.</a:t>
            </a:r>
            <a:br>
              <a:rPr lang="en-GB" sz="4900" b="1" dirty="0">
                <a:solidFill>
                  <a:srgbClr val="F5F5F5"/>
                </a:solidFill>
                <a:latin typeface="+mn-lt"/>
              </a:rPr>
            </a:br>
            <a:r>
              <a:rPr lang="en-GB" sz="4900" b="1" dirty="0">
                <a:solidFill>
                  <a:srgbClr val="F5F5F5"/>
                </a:solidFill>
                <a:latin typeface="+mn-lt"/>
              </a:rPr>
              <a:t>Prepare.</a:t>
            </a:r>
            <a:br>
              <a:rPr lang="en-GB" sz="4900" b="1" dirty="0">
                <a:solidFill>
                  <a:srgbClr val="F5F5F5"/>
                </a:solidFill>
                <a:latin typeface="+mn-lt"/>
              </a:rPr>
            </a:br>
            <a:r>
              <a:rPr lang="en-GB" sz="4900" b="1" dirty="0">
                <a:solidFill>
                  <a:srgbClr val="F5F5F5"/>
                </a:solidFill>
                <a:latin typeface="+mn-lt"/>
              </a:rPr>
              <a:t>Succeed</a:t>
            </a:r>
            <a:r>
              <a:rPr lang="en-GB" sz="4000" b="1" dirty="0">
                <a:solidFill>
                  <a:srgbClr val="F5F5F5"/>
                </a:solidFill>
                <a:latin typeface="+mn-lt"/>
              </a:rPr>
              <a:t>.</a:t>
            </a:r>
            <a:endParaRPr lang="en-AU" sz="4000" b="1" dirty="0">
              <a:solidFill>
                <a:srgbClr val="F5F5F5"/>
              </a:solidFill>
              <a:latin typeface="+mn-lt"/>
            </a:endParaRPr>
          </a:p>
        </p:txBody>
      </p:sp>
      <p:sp>
        <p:nvSpPr>
          <p:cNvPr id="11" name="Rectangle 10">
            <a:extLst>
              <a:ext uri="{FF2B5EF4-FFF2-40B4-BE49-F238E27FC236}">
                <a16:creationId xmlns:a16="http://schemas.microsoft.com/office/drawing/2014/main" id="{630F81C3-FA38-4383-BEDC-2D5CBE929AD0}"/>
              </a:ext>
            </a:extLst>
          </p:cNvPr>
          <p:cNvSpPr/>
          <p:nvPr userDrawn="1"/>
        </p:nvSpPr>
        <p:spPr>
          <a:xfrm>
            <a:off x="0" y="0"/>
            <a:ext cx="12192000" cy="79513"/>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2" name="Rectangle 11">
            <a:extLst>
              <a:ext uri="{FF2B5EF4-FFF2-40B4-BE49-F238E27FC236}">
                <a16:creationId xmlns:a16="http://schemas.microsoft.com/office/drawing/2014/main" id="{FFA9A8E4-5464-4D3B-8887-2BD4A56951D5}"/>
              </a:ext>
            </a:extLst>
          </p:cNvPr>
          <p:cNvSpPr/>
          <p:nvPr userDrawn="1"/>
        </p:nvSpPr>
        <p:spPr>
          <a:xfrm>
            <a:off x="0" y="71177"/>
            <a:ext cx="12192000" cy="79513"/>
          </a:xfrm>
          <a:prstGeom prst="rect">
            <a:avLst/>
          </a:prstGeom>
          <a:solidFill>
            <a:srgbClr val="B43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grpSp>
        <p:nvGrpSpPr>
          <p:cNvPr id="13" name="Group 12">
            <a:extLst>
              <a:ext uri="{FF2B5EF4-FFF2-40B4-BE49-F238E27FC236}">
                <a16:creationId xmlns:a16="http://schemas.microsoft.com/office/drawing/2014/main" id="{81B1F818-9EDD-42F4-BBFE-C687BF3F620C}"/>
              </a:ext>
            </a:extLst>
          </p:cNvPr>
          <p:cNvGrpSpPr/>
          <p:nvPr userDrawn="1"/>
        </p:nvGrpSpPr>
        <p:grpSpPr>
          <a:xfrm>
            <a:off x="100355" y="5788837"/>
            <a:ext cx="4198328" cy="980760"/>
            <a:chOff x="200343" y="5393564"/>
            <a:chExt cx="5299898" cy="1238095"/>
          </a:xfrm>
        </p:grpSpPr>
        <p:pic>
          <p:nvPicPr>
            <p:cNvPr id="14" name="Picture 13">
              <a:extLst>
                <a:ext uri="{FF2B5EF4-FFF2-40B4-BE49-F238E27FC236}">
                  <a16:creationId xmlns:a16="http://schemas.microsoft.com/office/drawing/2014/main" id="{548D644C-69F1-49C9-BF35-C3226D4474D6}"/>
                </a:ext>
              </a:extLst>
            </p:cNvPr>
            <p:cNvPicPr>
              <a:picLocks noChangeAspect="1"/>
            </p:cNvPicPr>
            <p:nvPr/>
          </p:nvPicPr>
          <p:blipFill rotWithShape="1">
            <a:blip r:embed="rId3">
              <a:extLst>
                <a:ext uri="{28A0092B-C50C-407E-A947-70E740481C1C}">
                  <a14:useLocalDpi xmlns:a14="http://schemas.microsoft.com/office/drawing/2010/main" val="0"/>
                </a:ext>
              </a:extLst>
            </a:blip>
            <a:srcRect r="67170"/>
            <a:stretch/>
          </p:blipFill>
          <p:spPr>
            <a:xfrm>
              <a:off x="200343" y="5393564"/>
              <a:ext cx="1669646" cy="1238095"/>
            </a:xfrm>
            <a:prstGeom prst="rect">
              <a:avLst/>
            </a:prstGeom>
          </p:spPr>
        </p:pic>
        <p:pic>
          <p:nvPicPr>
            <p:cNvPr id="15" name="Picture 14">
              <a:extLst>
                <a:ext uri="{FF2B5EF4-FFF2-40B4-BE49-F238E27FC236}">
                  <a16:creationId xmlns:a16="http://schemas.microsoft.com/office/drawing/2014/main" id="{7F707F0B-F5F3-4216-AC42-7B054C7A0A1B}"/>
                </a:ext>
              </a:extLst>
            </p:cNvPr>
            <p:cNvPicPr>
              <a:picLocks noChangeAspect="1"/>
            </p:cNvPicPr>
            <p:nvPr/>
          </p:nvPicPr>
          <p:blipFill rotWithShape="1">
            <a:blip r:embed="rId3">
              <a:extLst>
                <a:ext uri="{28A0092B-C50C-407E-A947-70E740481C1C}">
                  <a14:useLocalDpi xmlns:a14="http://schemas.microsoft.com/office/drawing/2010/main" val="0"/>
                </a:ext>
              </a:extLst>
            </a:blip>
            <a:srcRect l="62958"/>
            <a:stretch/>
          </p:blipFill>
          <p:spPr>
            <a:xfrm>
              <a:off x="3616411" y="5393564"/>
              <a:ext cx="1883830" cy="1238095"/>
            </a:xfrm>
            <a:prstGeom prst="rect">
              <a:avLst/>
            </a:prstGeom>
          </p:spPr>
        </p:pic>
        <p:pic>
          <p:nvPicPr>
            <p:cNvPr id="16" name="Picture 15">
              <a:extLst>
                <a:ext uri="{FF2B5EF4-FFF2-40B4-BE49-F238E27FC236}">
                  <a16:creationId xmlns:a16="http://schemas.microsoft.com/office/drawing/2014/main" id="{FD5D8082-6024-409F-8BD9-6DFA5D4829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00023" y="5760550"/>
              <a:ext cx="1486354" cy="504122"/>
            </a:xfrm>
            <a:prstGeom prst="rect">
              <a:avLst/>
            </a:prstGeom>
          </p:spPr>
        </p:pic>
      </p:grpSp>
      <p:sp>
        <p:nvSpPr>
          <p:cNvPr id="17" name="Subtitle 2">
            <a:extLst>
              <a:ext uri="{FF2B5EF4-FFF2-40B4-BE49-F238E27FC236}">
                <a16:creationId xmlns:a16="http://schemas.microsoft.com/office/drawing/2014/main" id="{F934D6F2-DFB6-4931-AC92-DD7F5947BF10}"/>
              </a:ext>
            </a:extLst>
          </p:cNvPr>
          <p:cNvSpPr txBox="1">
            <a:spLocks/>
          </p:cNvSpPr>
          <p:nvPr userDrawn="1"/>
        </p:nvSpPr>
        <p:spPr>
          <a:xfrm>
            <a:off x="215366" y="376529"/>
            <a:ext cx="11761268" cy="90124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br>
              <a:rPr lang="en-AU" sz="2800" b="1" dirty="0">
                <a:solidFill>
                  <a:srgbClr val="B4347F"/>
                </a:solidFill>
              </a:rPr>
            </a:br>
            <a:endParaRPr lang="en-AU" sz="2800" b="1" dirty="0">
              <a:solidFill>
                <a:srgbClr val="03B2B8"/>
              </a:solidFill>
            </a:endParaRPr>
          </a:p>
        </p:txBody>
      </p:sp>
      <p:cxnSp>
        <p:nvCxnSpPr>
          <p:cNvPr id="18" name="Straight Connector 17">
            <a:extLst>
              <a:ext uri="{FF2B5EF4-FFF2-40B4-BE49-F238E27FC236}">
                <a16:creationId xmlns:a16="http://schemas.microsoft.com/office/drawing/2014/main" id="{ED30973F-2A86-49CB-9876-4134C06ACEA3}"/>
              </a:ext>
            </a:extLst>
          </p:cNvPr>
          <p:cNvCxnSpPr/>
          <p:nvPr userDrawn="1"/>
        </p:nvCxnSpPr>
        <p:spPr>
          <a:xfrm>
            <a:off x="11964569" y="5946872"/>
            <a:ext cx="0" cy="73660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44594DC3-5645-4111-9D92-6E0AD67EB2C8}"/>
              </a:ext>
            </a:extLst>
          </p:cNvPr>
          <p:cNvSpPr txBox="1"/>
          <p:nvPr userDrawn="1"/>
        </p:nvSpPr>
        <p:spPr>
          <a:xfrm>
            <a:off x="299103" y="4597637"/>
            <a:ext cx="6685754" cy="923330"/>
          </a:xfrm>
          <a:prstGeom prst="rect">
            <a:avLst/>
          </a:prstGeom>
          <a:noFill/>
        </p:spPr>
        <p:txBody>
          <a:bodyPr wrap="square" rtlCol="0">
            <a:spAutoFit/>
          </a:bodyPr>
          <a:lstStyle/>
          <a:p>
            <a:r>
              <a:rPr lang="en-GB" b="1" dirty="0"/>
              <a:t>Tel:	</a:t>
            </a:r>
            <a:br>
              <a:rPr lang="en-GB" b="1" dirty="0"/>
            </a:br>
            <a:br>
              <a:rPr lang="en-GB" b="1" dirty="0"/>
            </a:br>
            <a:r>
              <a:rPr lang="en-GB" b="1" dirty="0"/>
              <a:t>Email:	</a:t>
            </a:r>
          </a:p>
        </p:txBody>
      </p:sp>
      <p:sp>
        <p:nvSpPr>
          <p:cNvPr id="23" name="Subtitle 2">
            <a:extLst>
              <a:ext uri="{FF2B5EF4-FFF2-40B4-BE49-F238E27FC236}">
                <a16:creationId xmlns:a16="http://schemas.microsoft.com/office/drawing/2014/main" id="{98C1794A-1477-4411-B920-8D7E5047F505}"/>
              </a:ext>
            </a:extLst>
          </p:cNvPr>
          <p:cNvSpPr txBox="1">
            <a:spLocks/>
          </p:cNvSpPr>
          <p:nvPr userDrawn="1"/>
        </p:nvSpPr>
        <p:spPr>
          <a:xfrm>
            <a:off x="4524494" y="5835208"/>
            <a:ext cx="7423295" cy="90124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br>
              <a:rPr lang="en-AU" sz="2800" b="1" dirty="0">
                <a:solidFill>
                  <a:srgbClr val="03B2B8"/>
                </a:solidFill>
              </a:rPr>
            </a:br>
            <a:endParaRPr lang="en-AU" sz="2800" b="1" dirty="0">
              <a:solidFill>
                <a:srgbClr val="004F7F"/>
              </a:solidFill>
            </a:endParaRPr>
          </a:p>
        </p:txBody>
      </p:sp>
      <p:sp>
        <p:nvSpPr>
          <p:cNvPr id="24" name="TextBox 23">
            <a:extLst>
              <a:ext uri="{FF2B5EF4-FFF2-40B4-BE49-F238E27FC236}">
                <a16:creationId xmlns:a16="http://schemas.microsoft.com/office/drawing/2014/main" id="{D82E0FDD-BB93-4BE1-933C-695890975098}"/>
              </a:ext>
            </a:extLst>
          </p:cNvPr>
          <p:cNvSpPr txBox="1"/>
          <p:nvPr userDrawn="1"/>
        </p:nvSpPr>
        <p:spPr>
          <a:xfrm>
            <a:off x="10363200" y="5772059"/>
            <a:ext cx="1711667" cy="646331"/>
          </a:xfrm>
          <a:prstGeom prst="rect">
            <a:avLst/>
          </a:prstGeom>
          <a:noFill/>
        </p:spPr>
        <p:txBody>
          <a:bodyPr wrap="square" rtlCol="0">
            <a:spAutoFit/>
          </a:bodyPr>
          <a:lstStyle/>
          <a:p>
            <a:r>
              <a:rPr lang="en-GB" sz="3600" b="1" dirty="0">
                <a:solidFill>
                  <a:srgbClr val="C00000"/>
                </a:solidFill>
              </a:rPr>
              <a:t>Central</a:t>
            </a:r>
            <a:endParaRPr lang="en-AU" sz="3600" b="1" dirty="0">
              <a:solidFill>
                <a:srgbClr val="C00000"/>
              </a:solidFill>
            </a:endParaRPr>
          </a:p>
        </p:txBody>
      </p:sp>
      <p:cxnSp>
        <p:nvCxnSpPr>
          <p:cNvPr id="27" name="Straight Connector 26">
            <a:extLst>
              <a:ext uri="{FF2B5EF4-FFF2-40B4-BE49-F238E27FC236}">
                <a16:creationId xmlns:a16="http://schemas.microsoft.com/office/drawing/2014/main" id="{B10B4AF3-3D3F-439A-9C93-BA851CF649D6}"/>
              </a:ext>
            </a:extLst>
          </p:cNvPr>
          <p:cNvCxnSpPr/>
          <p:nvPr userDrawn="1"/>
        </p:nvCxnSpPr>
        <p:spPr>
          <a:xfrm>
            <a:off x="3841609" y="1503616"/>
            <a:ext cx="0" cy="288000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3957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3.jpeg"/><Relationship Id="rId2" Type="http://schemas.openxmlformats.org/officeDocument/2006/relationships/slideLayout" Target="../slideLayouts/slideLayout13.xml"/><Relationship Id="rId16" Type="http://schemas.openxmlformats.org/officeDocument/2006/relationships/image" Target="../media/image2.jpe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image" Target="../media/image18.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09A7142-71FE-B14A-A572-5DED7F7B8325}"/>
              </a:ext>
            </a:extLst>
          </p:cNvPr>
          <p:cNvSpPr txBox="1"/>
          <p:nvPr userDrawn="1"/>
        </p:nvSpPr>
        <p:spPr>
          <a:xfrm>
            <a:off x="0" y="0"/>
            <a:ext cx="12192003" cy="6905298"/>
          </a:xfrm>
          <a:prstGeom prst="rect">
            <a:avLst/>
          </a:prstGeom>
          <a:gradFill flip="none" rotWithShape="1">
            <a:gsLst>
              <a:gs pos="87000">
                <a:srgbClr val="182C51"/>
              </a:gs>
              <a:gs pos="85000">
                <a:schemeClr val="accent1">
                  <a:lumMod val="98000"/>
                  <a:lumOff val="2000"/>
                </a:schemeClr>
              </a:gs>
              <a:gs pos="84000">
                <a:schemeClr val="accent1">
                  <a:lumMod val="45000"/>
                  <a:lumOff val="55000"/>
                </a:schemeClr>
              </a:gs>
              <a:gs pos="86000">
                <a:schemeClr val="accent1">
                  <a:lumMod val="30000"/>
                  <a:lumOff val="70000"/>
                </a:schemeClr>
              </a:gs>
            </a:gsLst>
            <a:lin ang="5400000" scaled="0"/>
            <a:tileRect/>
          </a:gradFill>
        </p:spPr>
        <p:txBody>
          <a:bodyPr wrap="square" rtlCol="0">
            <a:spAutoFit/>
          </a:bodyPr>
          <a:lstStyle/>
          <a:p>
            <a:endParaRPr lang="en-GB" dirty="0"/>
          </a:p>
        </p:txBody>
      </p:sp>
      <p:sp>
        <p:nvSpPr>
          <p:cNvPr id="2" name="Title Placeholder 1">
            <a:extLst>
              <a:ext uri="{FF2B5EF4-FFF2-40B4-BE49-F238E27FC236}">
                <a16:creationId xmlns:a16="http://schemas.microsoft.com/office/drawing/2014/main" id="{2B7C1820-228A-4444-9C8D-E88CFDEEEB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30AA36B-DEE6-0E47-9FB9-15D32A3553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a:extLst>
              <a:ext uri="{FF2B5EF4-FFF2-40B4-BE49-F238E27FC236}">
                <a16:creationId xmlns:a16="http://schemas.microsoft.com/office/drawing/2014/main" id="{F0293FC7-8007-1E4D-BB6B-38A9389B02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617D1-D9DA-B145-8C77-2BB8FA2CE1B0}" type="slidenum">
              <a:rPr lang="en-GB" smtClean="0"/>
              <a:t>‹#›</a:t>
            </a:fld>
            <a:endParaRPr lang="en-GB"/>
          </a:p>
        </p:txBody>
      </p:sp>
      <p:sp>
        <p:nvSpPr>
          <p:cNvPr id="11" name="Slide Number Placeholder 5">
            <a:extLst>
              <a:ext uri="{FF2B5EF4-FFF2-40B4-BE49-F238E27FC236}">
                <a16:creationId xmlns:a16="http://schemas.microsoft.com/office/drawing/2014/main" id="{B0D1A8D8-A038-FB4A-813A-50173995AB10}"/>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D6832B6-97FC-664B-8E7D-64508FCF29A2}" type="slidenum">
              <a:rPr lang="en-GB" smtClean="0"/>
              <a:pPr/>
              <a:t>‹#›</a:t>
            </a:fld>
            <a:endParaRPr lang="en-GB"/>
          </a:p>
        </p:txBody>
      </p:sp>
      <p:pic>
        <p:nvPicPr>
          <p:cNvPr id="12" name="Picture 11">
            <a:extLst>
              <a:ext uri="{FF2B5EF4-FFF2-40B4-BE49-F238E27FC236}">
                <a16:creationId xmlns:a16="http://schemas.microsoft.com/office/drawing/2014/main" id="{70AD219D-9833-4740-A489-04880C9E7BBF}"/>
              </a:ext>
            </a:extLst>
          </p:cNvPr>
          <p:cNvPicPr>
            <a:picLocks noChangeAspect="1"/>
          </p:cNvPicPr>
          <p:nvPr userDrawn="1"/>
        </p:nvPicPr>
        <p:blipFill>
          <a:blip r:embed="rId13"/>
          <a:stretch>
            <a:fillRect/>
          </a:stretch>
        </p:blipFill>
        <p:spPr>
          <a:xfrm>
            <a:off x="492641" y="6143793"/>
            <a:ext cx="526537" cy="614293"/>
          </a:xfrm>
          <a:prstGeom prst="rect">
            <a:avLst/>
          </a:prstGeom>
        </p:spPr>
      </p:pic>
      <p:cxnSp>
        <p:nvCxnSpPr>
          <p:cNvPr id="13" name="Straight Connector 12">
            <a:extLst>
              <a:ext uri="{FF2B5EF4-FFF2-40B4-BE49-F238E27FC236}">
                <a16:creationId xmlns:a16="http://schemas.microsoft.com/office/drawing/2014/main" id="{E5619CB5-F586-C241-9D6C-75FD47D1A357}"/>
              </a:ext>
            </a:extLst>
          </p:cNvPr>
          <p:cNvCxnSpPr/>
          <p:nvPr userDrawn="1"/>
        </p:nvCxnSpPr>
        <p:spPr>
          <a:xfrm>
            <a:off x="6" y="5977320"/>
            <a:ext cx="12192000" cy="0"/>
          </a:xfrm>
          <a:prstGeom prst="line">
            <a:avLst/>
          </a:prstGeom>
          <a:ln w="66675">
            <a:solidFill>
              <a:srgbClr val="C4A527"/>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B67F02A-7758-4442-A655-75A3A9C9AA9A}"/>
              </a:ext>
            </a:extLst>
          </p:cNvPr>
          <p:cNvCxnSpPr/>
          <p:nvPr userDrawn="1"/>
        </p:nvCxnSpPr>
        <p:spPr>
          <a:xfrm>
            <a:off x="6" y="5911689"/>
            <a:ext cx="12192000" cy="0"/>
          </a:xfrm>
          <a:prstGeom prst="line">
            <a:avLst/>
          </a:prstGeom>
          <a:ln w="66675"/>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3B9504C4-5299-5040-93D7-B732A2122D1A}"/>
              </a:ext>
            </a:extLst>
          </p:cNvPr>
          <p:cNvCxnSpPr/>
          <p:nvPr userDrawn="1"/>
        </p:nvCxnSpPr>
        <p:spPr>
          <a:xfrm>
            <a:off x="6" y="5840609"/>
            <a:ext cx="12192000" cy="0"/>
          </a:xfrm>
          <a:prstGeom prst="line">
            <a:avLst/>
          </a:prstGeom>
          <a:ln w="66675">
            <a:solidFill>
              <a:srgbClr val="C4A527"/>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1E04DD4D-AF9B-D846-B020-E75CEB544943}"/>
              </a:ext>
            </a:extLst>
          </p:cNvPr>
          <p:cNvSpPr/>
          <p:nvPr userDrawn="1"/>
        </p:nvSpPr>
        <p:spPr>
          <a:xfrm>
            <a:off x="8252014" y="6258273"/>
            <a:ext cx="3443571" cy="307777"/>
          </a:xfrm>
          <a:prstGeom prst="rect">
            <a:avLst/>
          </a:prstGeom>
        </p:spPr>
        <p:txBody>
          <a:bodyPr wrap="none">
            <a:spAutoFit/>
          </a:bodyPr>
          <a:lstStyle/>
          <a:p>
            <a:r>
              <a:rPr lang="en-GB" sz="1400" i="1" dirty="0">
                <a:solidFill>
                  <a:schemeClr val="bg1"/>
                </a:solidFill>
                <a:latin typeface="Comic Sans MS" panose="030F0902030302020204" pitchFamily="66" charset="0"/>
              </a:rPr>
              <a:t>Learning, working, succeeding together</a:t>
            </a:r>
          </a:p>
        </p:txBody>
      </p:sp>
    </p:spTree>
    <p:extLst>
      <p:ext uri="{BB962C8B-B14F-4D97-AF65-F5344CB8AC3E}">
        <p14:creationId xmlns:p14="http://schemas.microsoft.com/office/powerpoint/2010/main" val="10453912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7352BC-725A-480D-B5FC-FCDE4B6B43E1}" type="datetimeFigureOut">
              <a:rPr lang="en-GB" smtClean="0"/>
              <a:t>24/06/2024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BF4F9B-3656-4E9A-9793-9B39ABCC80EF}" type="slidenum">
              <a:rPr lang="en-GB" smtClean="0"/>
              <a:t>‹#›</a:t>
            </a:fld>
            <a:endParaRPr lang="en-GB"/>
          </a:p>
        </p:txBody>
      </p:sp>
      <p:grpSp>
        <p:nvGrpSpPr>
          <p:cNvPr id="7" name="Group 6"/>
          <p:cNvGrpSpPr/>
          <p:nvPr userDrawn="1"/>
        </p:nvGrpSpPr>
        <p:grpSpPr>
          <a:xfrm>
            <a:off x="7934325" y="5927544"/>
            <a:ext cx="3876675" cy="807318"/>
            <a:chOff x="7934325" y="5927544"/>
            <a:chExt cx="3876675" cy="807318"/>
          </a:xfrm>
        </p:grpSpPr>
        <p:pic>
          <p:nvPicPr>
            <p:cNvPr id="11" name="Picture 10"/>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7934325" y="5927544"/>
              <a:ext cx="3876675" cy="807318"/>
            </a:xfrm>
            <a:prstGeom prst="rect">
              <a:avLst/>
            </a:prstGeom>
          </p:spPr>
        </p:pic>
        <p:pic>
          <p:nvPicPr>
            <p:cNvPr id="12" name="Picture 11"/>
            <p:cNvPicPr>
              <a:picLocks noChangeAspect="1"/>
            </p:cNvPicPr>
            <p:nvPr userDrawn="1"/>
          </p:nvPicPr>
          <p:blipFill rotWithShape="1">
            <a:blip r:embed="rId17" cstate="print">
              <a:extLst>
                <a:ext uri="{28A0092B-C50C-407E-A947-70E740481C1C}">
                  <a14:useLocalDpi xmlns:a14="http://schemas.microsoft.com/office/drawing/2010/main" val="0"/>
                </a:ext>
              </a:extLst>
            </a:blip>
            <a:srcRect l="5985" t="25645" r="9505" b="26307"/>
            <a:stretch/>
          </p:blipFill>
          <p:spPr>
            <a:xfrm>
              <a:off x="8983689" y="6035109"/>
              <a:ext cx="2827311" cy="578314"/>
            </a:xfrm>
            <a:prstGeom prst="rect">
              <a:avLst/>
            </a:prstGeom>
          </p:spPr>
        </p:pic>
      </p:grpSp>
      <p:pic>
        <p:nvPicPr>
          <p:cNvPr id="10" name="Picture 9"/>
          <p:cNvPicPr>
            <a:picLocks noChangeAspect="1"/>
          </p:cNvPicPr>
          <p:nvPr userDrawn="1"/>
        </p:nvPicPr>
        <p:blipFill>
          <a:blip r:embed="rId18"/>
          <a:stretch>
            <a:fillRect/>
          </a:stretch>
        </p:blipFill>
        <p:spPr>
          <a:xfrm>
            <a:off x="381000" y="5382312"/>
            <a:ext cx="3381375" cy="1352550"/>
          </a:xfrm>
          <a:prstGeom prst="rect">
            <a:avLst/>
          </a:prstGeom>
        </p:spPr>
      </p:pic>
    </p:spTree>
    <p:extLst>
      <p:ext uri="{BB962C8B-B14F-4D97-AF65-F5344CB8AC3E}">
        <p14:creationId xmlns:p14="http://schemas.microsoft.com/office/powerpoint/2010/main" val="27845926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l" defTabSz="914400" rtl="0" eaLnBrk="1" latinLnBrk="0" hangingPunct="1">
        <a:lnSpc>
          <a:spcPct val="90000"/>
        </a:lnSpc>
        <a:spcBef>
          <a:spcPct val="0"/>
        </a:spcBef>
        <a:buNone/>
        <a:defRPr sz="5400" kern="1200">
          <a:solidFill>
            <a:schemeClr val="tx1"/>
          </a:solidFill>
          <a:latin typeface="Bison Bold" panose="00000800000000000000"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spc="-150">
          <a:solidFill>
            <a:schemeClr val="tx1"/>
          </a:solidFill>
          <a:latin typeface="Gotham Book" pitchFamily="50" charset="0"/>
          <a:ea typeface="+mn-ea"/>
          <a:cs typeface="Gotham Book"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spc="-150">
          <a:solidFill>
            <a:schemeClr val="tx1"/>
          </a:solidFill>
          <a:latin typeface="Gotham Book" pitchFamily="50" charset="0"/>
          <a:ea typeface="+mn-ea"/>
          <a:cs typeface="Gotham Book" pitchFamily="50"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spc="-150">
          <a:solidFill>
            <a:schemeClr val="tx1"/>
          </a:solidFill>
          <a:latin typeface="Gotham Book" pitchFamily="50" charset="0"/>
          <a:ea typeface="+mn-ea"/>
          <a:cs typeface="Gotham Book" pitchFamily="50"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spc="-150">
          <a:solidFill>
            <a:schemeClr val="tx1"/>
          </a:solidFill>
          <a:latin typeface="Gotham Book" pitchFamily="50" charset="0"/>
          <a:ea typeface="+mn-ea"/>
          <a:cs typeface="Gotham Book" pitchFamily="50"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spc="-150">
          <a:solidFill>
            <a:schemeClr val="tx1"/>
          </a:solidFill>
          <a:latin typeface="Gotham Book" pitchFamily="50" charset="0"/>
          <a:ea typeface="+mn-ea"/>
          <a:cs typeface="Gotham Book"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E4261E-AE4D-420C-8482-08A66B87ED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FBE6A0B-7CDA-4821-8AFF-E87EFE0E95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8F32F1-25E2-4B58-BF50-1FE2B3EACB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08E7A5-CC50-4CCE-A2DD-20201CDDE617}" type="datetimeFigureOut">
              <a:rPr lang="en-GB" smtClean="0"/>
              <a:t>24/06/2024</a:t>
            </a:fld>
            <a:endParaRPr lang="en-GB"/>
          </a:p>
        </p:txBody>
      </p:sp>
      <p:sp>
        <p:nvSpPr>
          <p:cNvPr id="5" name="Footer Placeholder 4">
            <a:extLst>
              <a:ext uri="{FF2B5EF4-FFF2-40B4-BE49-F238E27FC236}">
                <a16:creationId xmlns:a16="http://schemas.microsoft.com/office/drawing/2014/main" id="{9539715F-671F-4409-A755-4DDFBEBF149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3DF0D75-0644-48D2-BEA1-7E8997362C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018011-4CED-4B8A-9835-91D34521585D}" type="slidenum">
              <a:rPr lang="en-GB" smtClean="0"/>
              <a:t>‹#›</a:t>
            </a:fld>
            <a:endParaRPr lang="en-GB"/>
          </a:p>
        </p:txBody>
      </p:sp>
    </p:spTree>
    <p:extLst>
      <p:ext uri="{BB962C8B-B14F-4D97-AF65-F5344CB8AC3E}">
        <p14:creationId xmlns:p14="http://schemas.microsoft.com/office/powerpoint/2010/main" val="1915463762"/>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mailto:martyn.Williams@nscg.ac.uk" TargetMode="External"/><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3.xml"/><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3.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3.xml"/><Relationship Id="rId4" Type="http://schemas.openxmlformats.org/officeDocument/2006/relationships/image" Target="../media/image44.jpeg"/></Relationships>
</file>

<file path=ppt/slides/_rels/slide2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3.xml"/><Relationship Id="rId5" Type="http://schemas.openxmlformats.org/officeDocument/2006/relationships/image" Target="../media/image48.jpeg"/><Relationship Id="rId4" Type="http://schemas.openxmlformats.org/officeDocument/2006/relationships/image" Target="../media/image47.jpeg"/></Relationships>
</file>

<file path=ppt/slides/_rels/slide22.xml.rels><?xml version="1.0" encoding="UTF-8" standalone="yes"?>
<Relationships xmlns="http://schemas.openxmlformats.org/package/2006/relationships"><Relationship Id="rId3" Type="http://schemas.openxmlformats.org/officeDocument/2006/relationships/hyperlink" Target="https://nscg.ac.uk/" TargetMode="External"/><Relationship Id="rId2" Type="http://schemas.openxmlformats.org/officeDocument/2006/relationships/image" Target="../media/image49.png"/><Relationship Id="rId1" Type="http://schemas.openxmlformats.org/officeDocument/2006/relationships/slideLayout" Target="../slideLayouts/slideLayout13.xml"/><Relationship Id="rId4" Type="http://schemas.openxmlformats.org/officeDocument/2006/relationships/image" Target="../media/image50.png"/></Relationships>
</file>

<file path=ppt/slides/_rels/slide2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7.xml"/><Relationship Id="rId4" Type="http://schemas.openxmlformats.org/officeDocument/2006/relationships/image" Target="../media/image53.jpg"/></Relationships>
</file>

<file path=ppt/slides/_rels/slide2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xml"/><Relationship Id="rId1" Type="http://schemas.openxmlformats.org/officeDocument/2006/relationships/slideLayout" Target="../slideLayouts/slideLayout27.xml"/><Relationship Id="rId6" Type="http://schemas.openxmlformats.org/officeDocument/2006/relationships/image" Target="../media/image54.png"/><Relationship Id="rId5" Type="http://schemas.openxmlformats.org/officeDocument/2006/relationships/image" Target="../media/image53.jpg"/><Relationship Id="rId4" Type="http://schemas.openxmlformats.org/officeDocument/2006/relationships/image" Target="../media/image52.png"/></Relationships>
</file>

<file path=ppt/slides/_rels/slide2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diagramLayout" Target="../diagrams/layout1.xml"/><Relationship Id="rId7" Type="http://schemas.openxmlformats.org/officeDocument/2006/relationships/image" Target="../media/image51.png"/><Relationship Id="rId2" Type="http://schemas.openxmlformats.org/officeDocument/2006/relationships/diagramData" Target="../diagrams/data1.xml"/><Relationship Id="rId1" Type="http://schemas.openxmlformats.org/officeDocument/2006/relationships/slideLayout" Target="../slideLayouts/slideLayout27.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hyperlink" Target="https://www.gatsby.org.uk/uploads/education/reports/pdf/gatsby-sir-john-holman-good-career-guidance-2014.pdf" TargetMode="External"/><Relationship Id="rId4" Type="http://schemas.openxmlformats.org/officeDocument/2006/relationships/diagramQuickStyle" Target="../diagrams/quickStyle1.xml"/><Relationship Id="rId9" Type="http://schemas.openxmlformats.org/officeDocument/2006/relationships/image" Target="../media/image53.jpg"/></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1.png"/><Relationship Id="rId7" Type="http://schemas.openxmlformats.org/officeDocument/2006/relationships/image" Target="../media/image57.png"/><Relationship Id="rId12" Type="http://schemas.openxmlformats.org/officeDocument/2006/relationships/image" Target="../media/image62.png"/><Relationship Id="rId2" Type="http://schemas.openxmlformats.org/officeDocument/2006/relationships/notesSlide" Target="../notesSlides/notesSlide4.xml"/><Relationship Id="rId1" Type="http://schemas.openxmlformats.org/officeDocument/2006/relationships/slideLayout" Target="../slideLayouts/slideLayout27.xml"/><Relationship Id="rId6" Type="http://schemas.openxmlformats.org/officeDocument/2006/relationships/image" Target="../media/image56.png"/><Relationship Id="rId11" Type="http://schemas.openxmlformats.org/officeDocument/2006/relationships/image" Target="../media/image61.png"/><Relationship Id="rId5" Type="http://schemas.openxmlformats.org/officeDocument/2006/relationships/image" Target="../media/image53.jpg"/><Relationship Id="rId10" Type="http://schemas.openxmlformats.org/officeDocument/2006/relationships/image" Target="../media/image60.png"/><Relationship Id="rId4" Type="http://schemas.openxmlformats.org/officeDocument/2006/relationships/image" Target="../media/image52.png"/><Relationship Id="rId9" Type="http://schemas.openxmlformats.org/officeDocument/2006/relationships/image" Target="../media/image59.png"/></Relationships>
</file>

<file path=ppt/slides/_rels/slide2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xml"/><Relationship Id="rId1" Type="http://schemas.openxmlformats.org/officeDocument/2006/relationships/slideLayout" Target="../slideLayouts/slideLayout27.xml"/><Relationship Id="rId5" Type="http://schemas.openxmlformats.org/officeDocument/2006/relationships/image" Target="../media/image53.jpg"/><Relationship Id="rId4" Type="http://schemas.openxmlformats.org/officeDocument/2006/relationships/image" Target="../media/image52.png"/></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7.xml"/><Relationship Id="rId1" Type="http://schemas.openxmlformats.org/officeDocument/2006/relationships/slideLayout" Target="../slideLayouts/slideLayout27.xml"/><Relationship Id="rId6" Type="http://schemas.openxmlformats.org/officeDocument/2006/relationships/image" Target="../media/image64.png"/><Relationship Id="rId5" Type="http://schemas.openxmlformats.org/officeDocument/2006/relationships/image" Target="../media/image53.jpg"/><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8.xml"/><Relationship Id="rId1" Type="http://schemas.openxmlformats.org/officeDocument/2006/relationships/slideLayout" Target="../slideLayouts/slideLayout27.xml"/><Relationship Id="rId5" Type="http://schemas.openxmlformats.org/officeDocument/2006/relationships/image" Target="../media/image53.jpg"/><Relationship Id="rId4" Type="http://schemas.openxmlformats.org/officeDocument/2006/relationships/image" Target="../media/image52.png"/></Relationships>
</file>

<file path=ppt/slides/_rels/slide3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9.xml"/><Relationship Id="rId1" Type="http://schemas.openxmlformats.org/officeDocument/2006/relationships/slideLayout" Target="../slideLayouts/slideLayout27.xml"/><Relationship Id="rId5" Type="http://schemas.openxmlformats.org/officeDocument/2006/relationships/image" Target="../media/image67.jpg"/><Relationship Id="rId4" Type="http://schemas.openxmlformats.org/officeDocument/2006/relationships/image" Target="../media/image66.svg"/></Relationships>
</file>

<file path=ppt/slides/_rels/slide33.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1.xml"/><Relationship Id="rId1" Type="http://schemas.openxmlformats.org/officeDocument/2006/relationships/slideLayout" Target="../slideLayouts/slideLayout27.xml"/><Relationship Id="rId5" Type="http://schemas.openxmlformats.org/officeDocument/2006/relationships/image" Target="../media/image53.jpg"/><Relationship Id="rId4" Type="http://schemas.openxmlformats.org/officeDocument/2006/relationships/image" Target="../media/image52.png"/></Relationships>
</file>

<file path=ppt/slides/_rels/slide35.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6.svg"/><Relationship Id="rId18" Type="http://schemas.openxmlformats.org/officeDocument/2006/relationships/image" Target="../media/image81.png"/><Relationship Id="rId3" Type="http://schemas.openxmlformats.org/officeDocument/2006/relationships/image" Target="../media/image65.png"/><Relationship Id="rId21" Type="http://schemas.openxmlformats.org/officeDocument/2006/relationships/image" Target="../media/image84.svg"/><Relationship Id="rId7" Type="http://schemas.openxmlformats.org/officeDocument/2006/relationships/image" Target="../media/image70.svg"/><Relationship Id="rId12" Type="http://schemas.openxmlformats.org/officeDocument/2006/relationships/image" Target="../media/image75.png"/><Relationship Id="rId17" Type="http://schemas.openxmlformats.org/officeDocument/2006/relationships/image" Target="../media/image80.svg"/><Relationship Id="rId2" Type="http://schemas.openxmlformats.org/officeDocument/2006/relationships/notesSlide" Target="../notesSlides/notesSlide12.xml"/><Relationship Id="rId16" Type="http://schemas.openxmlformats.org/officeDocument/2006/relationships/image" Target="../media/image79.png"/><Relationship Id="rId20" Type="http://schemas.openxmlformats.org/officeDocument/2006/relationships/image" Target="../media/image83.png"/><Relationship Id="rId1" Type="http://schemas.openxmlformats.org/officeDocument/2006/relationships/slideLayout" Target="../slideLayouts/slideLayout27.xml"/><Relationship Id="rId6" Type="http://schemas.openxmlformats.org/officeDocument/2006/relationships/image" Target="../media/image69.png"/><Relationship Id="rId11" Type="http://schemas.openxmlformats.org/officeDocument/2006/relationships/image" Target="../media/image74.svg"/><Relationship Id="rId24" Type="http://schemas.openxmlformats.org/officeDocument/2006/relationships/image" Target="../media/image67.jpg"/><Relationship Id="rId5" Type="http://schemas.openxmlformats.org/officeDocument/2006/relationships/image" Target="../media/image68.png"/><Relationship Id="rId15" Type="http://schemas.openxmlformats.org/officeDocument/2006/relationships/image" Target="../media/image78.svg"/><Relationship Id="rId23" Type="http://schemas.openxmlformats.org/officeDocument/2006/relationships/image" Target="../media/image86.svg"/><Relationship Id="rId10" Type="http://schemas.openxmlformats.org/officeDocument/2006/relationships/image" Target="../media/image73.png"/><Relationship Id="rId19" Type="http://schemas.openxmlformats.org/officeDocument/2006/relationships/image" Target="../media/image82.svg"/><Relationship Id="rId4" Type="http://schemas.openxmlformats.org/officeDocument/2006/relationships/image" Target="../media/image66.svg"/><Relationship Id="rId9" Type="http://schemas.openxmlformats.org/officeDocument/2006/relationships/image" Target="../media/image72.svg"/><Relationship Id="rId14" Type="http://schemas.openxmlformats.org/officeDocument/2006/relationships/image" Target="../media/image77.png"/><Relationship Id="rId22" Type="http://schemas.openxmlformats.org/officeDocument/2006/relationships/image" Target="../media/image85.png"/></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3.xml"/><Relationship Id="rId1" Type="http://schemas.openxmlformats.org/officeDocument/2006/relationships/slideLayout" Target="../slideLayouts/slideLayout27.xml"/><Relationship Id="rId6" Type="http://schemas.openxmlformats.org/officeDocument/2006/relationships/image" Target="../media/image87.png"/><Relationship Id="rId5" Type="http://schemas.openxmlformats.org/officeDocument/2006/relationships/image" Target="../media/image53.jpg"/><Relationship Id="rId4" Type="http://schemas.openxmlformats.org/officeDocument/2006/relationships/image" Target="../media/image52.png"/></Relationships>
</file>

<file path=ppt/slides/_rels/slide37.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6.xml"/><Relationship Id="rId5" Type="http://schemas.openxmlformats.org/officeDocument/2006/relationships/image" Target="../media/image91.png"/><Relationship Id="rId4" Type="http://schemas.openxmlformats.org/officeDocument/2006/relationships/image" Target="../media/image90.png"/></Relationships>
</file>

<file path=ppt/slides/_rels/slide38.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hyperlink" Target="https://forms.office.com/Pages/ResponsePage.aspx?id=Ux1UlMhiaEex1wih474Toou63qEiVG9MkLLbCKRa0nlUOEo4TzExVzJQSDBTMFRCOUZMV0swM0dDNi4u" TargetMode="External"/><Relationship Id="rId1" Type="http://schemas.openxmlformats.org/officeDocument/2006/relationships/slideLayout" Target="../slideLayouts/slideLayout1.xml"/><Relationship Id="rId5" Type="http://schemas.openxmlformats.org/officeDocument/2006/relationships/image" Target="../media/image98.png"/><Relationship Id="rId4" Type="http://schemas.openxmlformats.org/officeDocument/2006/relationships/image" Target="../media/image9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C8A2A-D73C-3F44-BC71-38B62046FCA9}"/>
              </a:ext>
            </a:extLst>
          </p:cNvPr>
          <p:cNvSpPr>
            <a:spLocks noGrp="1"/>
          </p:cNvSpPr>
          <p:nvPr>
            <p:ph type="ctrTitle"/>
          </p:nvPr>
        </p:nvSpPr>
        <p:spPr>
          <a:xfrm>
            <a:off x="1330036" y="2302608"/>
            <a:ext cx="9144000" cy="3137610"/>
          </a:xfrm>
        </p:spPr>
        <p:txBody>
          <a:bodyPr>
            <a:normAutofit fontScale="90000"/>
          </a:bodyPr>
          <a:lstStyle/>
          <a:p>
            <a:r>
              <a:rPr lang="en-GB" dirty="0"/>
              <a:t>Post 16 Option Evening</a:t>
            </a:r>
            <a:br>
              <a:rPr lang="en-GB" dirty="0"/>
            </a:br>
            <a:br>
              <a:rPr lang="en-GB" dirty="0"/>
            </a:br>
            <a:br>
              <a:rPr lang="en-GB" dirty="0"/>
            </a:br>
            <a:endParaRPr lang="en-GB" dirty="0"/>
          </a:p>
        </p:txBody>
      </p:sp>
      <p:pic>
        <p:nvPicPr>
          <p:cNvPr id="4" name="Picture 2" descr="http://mystudentloanattorney.com/wp-content/uploads/2014/12/student-loan-repayment-options-private.jpg">
            <a:extLst>
              <a:ext uri="{FF2B5EF4-FFF2-40B4-BE49-F238E27FC236}">
                <a16:creationId xmlns:a16="http://schemas.microsoft.com/office/drawing/2014/main" id="{FCA89FC8-AF9C-4F42-8AC7-016EB3C5CE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439"/>
            <a:ext cx="2752436" cy="204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73DE7550-2620-1044-81CB-2AFF1BC80A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6073" y="24439"/>
            <a:ext cx="3435927" cy="2278169"/>
          </a:xfrm>
          <a:prstGeom prst="rect">
            <a:avLst/>
          </a:prstGeom>
        </p:spPr>
      </p:pic>
    </p:spTree>
    <p:extLst>
      <p:ext uri="{BB962C8B-B14F-4D97-AF65-F5344CB8AC3E}">
        <p14:creationId xmlns:p14="http://schemas.microsoft.com/office/powerpoint/2010/main" val="2159595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A0BFF-4EEE-EF61-B487-2805F4A76BE6}"/>
              </a:ext>
            </a:extLst>
          </p:cNvPr>
          <p:cNvSpPr>
            <a:spLocks noGrp="1"/>
          </p:cNvSpPr>
          <p:nvPr>
            <p:ph type="ctrTitle"/>
          </p:nvPr>
        </p:nvSpPr>
        <p:spPr>
          <a:xfrm>
            <a:off x="274781" y="2726122"/>
            <a:ext cx="9144000" cy="3115107"/>
          </a:xfrm>
        </p:spPr>
        <p:txBody>
          <a:bodyPr>
            <a:noAutofit/>
          </a:bodyPr>
          <a:lstStyle/>
          <a:p>
            <a:pPr algn="l"/>
            <a:r>
              <a:rPr lang="en-GB" sz="3200" u="sng" dirty="0">
                <a:latin typeface="+mn-lt"/>
              </a:rPr>
              <a:t>Why this evening?</a:t>
            </a:r>
            <a:br>
              <a:rPr lang="en-GB" sz="3200" u="sng" dirty="0">
                <a:latin typeface="+mn-lt"/>
              </a:rPr>
            </a:br>
            <a:br>
              <a:rPr lang="en-GB" sz="3200" dirty="0">
                <a:latin typeface="+mn-lt"/>
              </a:rPr>
            </a:br>
            <a:r>
              <a:rPr lang="en-GB" sz="3200" dirty="0">
                <a:latin typeface="+mn-lt"/>
              </a:rPr>
              <a:t>Important to keep everyone not just pupils updated .</a:t>
            </a:r>
            <a:br>
              <a:rPr lang="en-GB" sz="3200" dirty="0">
                <a:latin typeface="+mn-lt"/>
              </a:rPr>
            </a:br>
            <a:r>
              <a:rPr lang="en-GB" sz="3200" dirty="0">
                <a:latin typeface="+mn-lt"/>
              </a:rPr>
              <a:t>Parents are so important in the process of pathways.</a:t>
            </a:r>
            <a:br>
              <a:rPr lang="en-GB" sz="3200" dirty="0">
                <a:latin typeface="+mn-lt"/>
              </a:rPr>
            </a:br>
            <a:r>
              <a:rPr lang="en-GB" sz="3200" dirty="0">
                <a:latin typeface="+mn-lt"/>
              </a:rPr>
              <a:t>Never too young to start thinking about your future. </a:t>
            </a:r>
            <a:br>
              <a:rPr lang="en-GB" sz="3200" dirty="0">
                <a:latin typeface="+mn-lt"/>
              </a:rPr>
            </a:br>
            <a:br>
              <a:rPr lang="en-GB" sz="3200" dirty="0">
                <a:latin typeface="+mn-lt"/>
              </a:rPr>
            </a:br>
            <a:r>
              <a:rPr lang="en-GB" sz="3200" dirty="0">
                <a:latin typeface="+mn-lt"/>
              </a:rPr>
              <a:t>Welcome:</a:t>
            </a:r>
            <a:br>
              <a:rPr lang="en-GB" sz="3200" dirty="0">
                <a:latin typeface="+mn-lt"/>
              </a:rPr>
            </a:br>
            <a:br>
              <a:rPr lang="en-GB" sz="3200" dirty="0">
                <a:latin typeface="+mn-lt"/>
              </a:rPr>
            </a:br>
            <a:r>
              <a:rPr lang="en-GB" sz="3200" dirty="0">
                <a:latin typeface="+mn-lt"/>
              </a:rPr>
              <a:t>Mrs Jones – Head of 6</a:t>
            </a:r>
            <a:r>
              <a:rPr lang="en-GB" sz="3200" baseline="30000" dirty="0">
                <a:latin typeface="+mn-lt"/>
              </a:rPr>
              <a:t>th</a:t>
            </a:r>
            <a:r>
              <a:rPr lang="en-GB" sz="3200" dirty="0">
                <a:latin typeface="+mn-lt"/>
              </a:rPr>
              <a:t> Form </a:t>
            </a:r>
            <a:br>
              <a:rPr lang="en-GB" sz="3200" dirty="0">
                <a:latin typeface="+mn-lt"/>
              </a:rPr>
            </a:br>
            <a:r>
              <a:rPr lang="en-GB" sz="3200" dirty="0">
                <a:latin typeface="+mn-lt"/>
              </a:rPr>
              <a:t>Martyn Williams- School Liaison Officer (NSCG)</a:t>
            </a:r>
            <a:br>
              <a:rPr lang="en-GB" sz="3200" dirty="0">
                <a:latin typeface="+mn-lt"/>
              </a:rPr>
            </a:br>
            <a:r>
              <a:rPr lang="en-GB" sz="3200" dirty="0">
                <a:latin typeface="+mn-lt"/>
              </a:rPr>
              <a:t>Steven Rogers – The Careers Hub </a:t>
            </a:r>
            <a:br>
              <a:rPr lang="en-GB" sz="3200" dirty="0">
                <a:latin typeface="+mn-lt"/>
              </a:rPr>
            </a:br>
            <a:endParaRPr lang="en-GB" sz="3200" dirty="0">
              <a:latin typeface="+mn-lt"/>
            </a:endParaRPr>
          </a:p>
        </p:txBody>
      </p:sp>
      <p:pic>
        <p:nvPicPr>
          <p:cNvPr id="6" name="Picture 5">
            <a:extLst>
              <a:ext uri="{FF2B5EF4-FFF2-40B4-BE49-F238E27FC236}">
                <a16:creationId xmlns:a16="http://schemas.microsoft.com/office/drawing/2014/main" id="{B51CCB79-AB09-C7F2-09E4-A72F36CF6B07}"/>
              </a:ext>
            </a:extLst>
          </p:cNvPr>
          <p:cNvPicPr>
            <a:picLocks noChangeAspect="1"/>
          </p:cNvPicPr>
          <p:nvPr/>
        </p:nvPicPr>
        <p:blipFill>
          <a:blip r:embed="rId2"/>
          <a:stretch>
            <a:fillRect/>
          </a:stretch>
        </p:blipFill>
        <p:spPr>
          <a:xfrm>
            <a:off x="9145038" y="2161308"/>
            <a:ext cx="3045924" cy="2019815"/>
          </a:xfrm>
          <a:prstGeom prst="rect">
            <a:avLst/>
          </a:prstGeom>
        </p:spPr>
      </p:pic>
    </p:spTree>
    <p:extLst>
      <p:ext uri="{BB962C8B-B14F-4D97-AF65-F5344CB8AC3E}">
        <p14:creationId xmlns:p14="http://schemas.microsoft.com/office/powerpoint/2010/main" val="3460520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DF1A8-B09A-EA8F-48CC-F5C5C2080863}"/>
              </a:ext>
            </a:extLst>
          </p:cNvPr>
          <p:cNvSpPr>
            <a:spLocks noGrp="1"/>
          </p:cNvSpPr>
          <p:nvPr>
            <p:ph type="ctrTitle"/>
          </p:nvPr>
        </p:nvSpPr>
        <p:spPr>
          <a:xfrm>
            <a:off x="1256146" y="307609"/>
            <a:ext cx="9144000" cy="2387600"/>
          </a:xfrm>
        </p:spPr>
        <p:txBody>
          <a:bodyPr/>
          <a:lstStyle/>
          <a:p>
            <a:r>
              <a:rPr lang="en-GB" dirty="0"/>
              <a:t>A Levels –  Stafford Partnership </a:t>
            </a:r>
          </a:p>
        </p:txBody>
      </p:sp>
      <p:pic>
        <p:nvPicPr>
          <p:cNvPr id="6" name="Picture 5">
            <a:extLst>
              <a:ext uri="{FF2B5EF4-FFF2-40B4-BE49-F238E27FC236}">
                <a16:creationId xmlns:a16="http://schemas.microsoft.com/office/drawing/2014/main" id="{190CED6C-C0A0-1754-963E-178EBBFE6E18}"/>
              </a:ext>
            </a:extLst>
          </p:cNvPr>
          <p:cNvPicPr>
            <a:picLocks noChangeAspect="1"/>
          </p:cNvPicPr>
          <p:nvPr/>
        </p:nvPicPr>
        <p:blipFill>
          <a:blip r:embed="rId2"/>
          <a:stretch>
            <a:fillRect/>
          </a:stretch>
        </p:blipFill>
        <p:spPr>
          <a:xfrm>
            <a:off x="5305849" y="3236119"/>
            <a:ext cx="6017274" cy="1853345"/>
          </a:xfrm>
          <a:prstGeom prst="rect">
            <a:avLst/>
          </a:prstGeom>
        </p:spPr>
      </p:pic>
      <p:pic>
        <p:nvPicPr>
          <p:cNvPr id="5" name="Picture 4">
            <a:extLst>
              <a:ext uri="{FF2B5EF4-FFF2-40B4-BE49-F238E27FC236}">
                <a16:creationId xmlns:a16="http://schemas.microsoft.com/office/drawing/2014/main" id="{7C4F90AF-2789-E135-A348-B4AF9DA66579}"/>
              </a:ext>
            </a:extLst>
          </p:cNvPr>
          <p:cNvPicPr>
            <a:picLocks noChangeAspect="1"/>
          </p:cNvPicPr>
          <p:nvPr/>
        </p:nvPicPr>
        <p:blipFill>
          <a:blip r:embed="rId3"/>
          <a:stretch>
            <a:fillRect/>
          </a:stretch>
        </p:blipFill>
        <p:spPr>
          <a:xfrm>
            <a:off x="826132" y="3581501"/>
            <a:ext cx="3404539" cy="916607"/>
          </a:xfrm>
          <a:prstGeom prst="rect">
            <a:avLst/>
          </a:prstGeom>
        </p:spPr>
      </p:pic>
    </p:spTree>
    <p:extLst>
      <p:ext uri="{BB962C8B-B14F-4D97-AF65-F5344CB8AC3E}">
        <p14:creationId xmlns:p14="http://schemas.microsoft.com/office/powerpoint/2010/main" val="2093856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C8A2A-D73C-3F44-BC71-38B62046FCA9}"/>
              </a:ext>
            </a:extLst>
          </p:cNvPr>
          <p:cNvSpPr>
            <a:spLocks noGrp="1"/>
          </p:cNvSpPr>
          <p:nvPr>
            <p:ph type="ctrTitle"/>
          </p:nvPr>
        </p:nvSpPr>
        <p:spPr>
          <a:xfrm>
            <a:off x="1150312" y="-1802449"/>
            <a:ext cx="9891376" cy="4048605"/>
          </a:xfrm>
        </p:spPr>
        <p:txBody>
          <a:bodyPr>
            <a:noAutofit/>
          </a:bodyPr>
          <a:lstStyle/>
          <a:p>
            <a:r>
              <a:rPr lang="en-GB" sz="2600" b="1" u="sng" dirty="0"/>
              <a:t>Studying A levels with the Sixth Form Partnership – Curriculum Programme</a:t>
            </a:r>
            <a:br>
              <a:rPr lang="en-GB" sz="2600" b="1" u="sng" dirty="0"/>
            </a:br>
            <a:br>
              <a:rPr lang="en-GB" sz="2600" dirty="0"/>
            </a:br>
            <a:br>
              <a:rPr lang="en-GB" sz="2600" dirty="0"/>
            </a:br>
            <a:endParaRPr lang="en-GB" sz="2600" dirty="0"/>
          </a:p>
        </p:txBody>
      </p:sp>
      <p:sp>
        <p:nvSpPr>
          <p:cNvPr id="3" name="TextBox 2">
            <a:extLst>
              <a:ext uri="{FF2B5EF4-FFF2-40B4-BE49-F238E27FC236}">
                <a16:creationId xmlns:a16="http://schemas.microsoft.com/office/drawing/2014/main" id="{B465586F-1558-BFCC-E531-50887C971324}"/>
              </a:ext>
            </a:extLst>
          </p:cNvPr>
          <p:cNvSpPr txBox="1"/>
          <p:nvPr/>
        </p:nvSpPr>
        <p:spPr>
          <a:xfrm>
            <a:off x="1150312" y="1685365"/>
            <a:ext cx="4345053" cy="3970318"/>
          </a:xfrm>
          <a:prstGeom prst="rect">
            <a:avLst/>
          </a:prstGeom>
          <a:noFill/>
        </p:spPr>
        <p:txBody>
          <a:bodyPr wrap="square" rtlCol="0">
            <a:spAutoFit/>
          </a:bodyPr>
          <a:lstStyle/>
          <a:p>
            <a:r>
              <a:rPr lang="en-GB" b="1" dirty="0"/>
              <a:t>At SGB:</a:t>
            </a:r>
          </a:p>
          <a:p>
            <a:r>
              <a:rPr lang="en-GB" dirty="0"/>
              <a:t>English Literature</a:t>
            </a:r>
          </a:p>
          <a:p>
            <a:r>
              <a:rPr lang="en-GB" dirty="0"/>
              <a:t>French</a:t>
            </a:r>
          </a:p>
          <a:p>
            <a:r>
              <a:rPr lang="en-GB" dirty="0"/>
              <a:t>PE</a:t>
            </a:r>
          </a:p>
          <a:p>
            <a:r>
              <a:rPr lang="en-GB" dirty="0"/>
              <a:t>Maths</a:t>
            </a:r>
          </a:p>
          <a:p>
            <a:r>
              <a:rPr lang="en-GB" dirty="0"/>
              <a:t>Psychology</a:t>
            </a:r>
          </a:p>
          <a:p>
            <a:r>
              <a:rPr lang="en-GB" dirty="0"/>
              <a:t>Art</a:t>
            </a:r>
          </a:p>
          <a:p>
            <a:r>
              <a:rPr lang="en-GB" dirty="0"/>
              <a:t>Biology</a:t>
            </a:r>
          </a:p>
          <a:p>
            <a:r>
              <a:rPr lang="en-GB" dirty="0"/>
              <a:t>Business Studies</a:t>
            </a:r>
          </a:p>
          <a:p>
            <a:r>
              <a:rPr lang="en-GB" dirty="0"/>
              <a:t>Geography</a:t>
            </a:r>
          </a:p>
          <a:p>
            <a:r>
              <a:rPr lang="en-GB" dirty="0"/>
              <a:t>Physics</a:t>
            </a:r>
          </a:p>
          <a:p>
            <a:r>
              <a:rPr lang="en-GB" dirty="0"/>
              <a:t>Chemistry</a:t>
            </a:r>
          </a:p>
          <a:p>
            <a:r>
              <a:rPr lang="en-GB" dirty="0"/>
              <a:t>Computing</a:t>
            </a:r>
          </a:p>
          <a:p>
            <a:r>
              <a:rPr lang="en-GB" dirty="0"/>
              <a:t>History</a:t>
            </a:r>
          </a:p>
        </p:txBody>
      </p:sp>
      <p:sp>
        <p:nvSpPr>
          <p:cNvPr id="4" name="TextBox 3">
            <a:extLst>
              <a:ext uri="{FF2B5EF4-FFF2-40B4-BE49-F238E27FC236}">
                <a16:creationId xmlns:a16="http://schemas.microsoft.com/office/drawing/2014/main" id="{29BC08FA-8BAA-4EF7-6141-EDACCF962F5B}"/>
              </a:ext>
            </a:extLst>
          </p:cNvPr>
          <p:cNvSpPr txBox="1"/>
          <p:nvPr/>
        </p:nvSpPr>
        <p:spPr>
          <a:xfrm>
            <a:off x="6203576" y="1685365"/>
            <a:ext cx="4345053" cy="3139321"/>
          </a:xfrm>
          <a:prstGeom prst="rect">
            <a:avLst/>
          </a:prstGeom>
          <a:noFill/>
        </p:spPr>
        <p:txBody>
          <a:bodyPr wrap="square" rtlCol="0">
            <a:spAutoFit/>
          </a:bodyPr>
          <a:lstStyle/>
          <a:p>
            <a:r>
              <a:rPr lang="en-GB" b="1" dirty="0"/>
              <a:t>In the partnership:</a:t>
            </a:r>
          </a:p>
          <a:p>
            <a:r>
              <a:rPr lang="en-GB" dirty="0"/>
              <a:t>Economics</a:t>
            </a:r>
          </a:p>
          <a:p>
            <a:r>
              <a:rPr lang="en-GB" dirty="0"/>
              <a:t>Sociology</a:t>
            </a:r>
          </a:p>
          <a:p>
            <a:r>
              <a:rPr lang="en-GB" dirty="0"/>
              <a:t>Sports and Physical Activity (BTEC)</a:t>
            </a:r>
          </a:p>
          <a:p>
            <a:r>
              <a:rPr lang="en-GB" dirty="0"/>
              <a:t>Health and Social Care (BTEC)</a:t>
            </a:r>
          </a:p>
          <a:p>
            <a:r>
              <a:rPr lang="en-GB" dirty="0"/>
              <a:t>Law</a:t>
            </a:r>
          </a:p>
          <a:p>
            <a:r>
              <a:rPr lang="en-GB" dirty="0"/>
              <a:t>Philosophy and Ethics</a:t>
            </a:r>
          </a:p>
          <a:p>
            <a:r>
              <a:rPr lang="en-GB" dirty="0"/>
              <a:t>Criminology</a:t>
            </a:r>
          </a:p>
          <a:p>
            <a:r>
              <a:rPr lang="en-GB" dirty="0"/>
              <a:t>English Language</a:t>
            </a:r>
          </a:p>
          <a:p>
            <a:endParaRPr lang="en-GB" dirty="0"/>
          </a:p>
          <a:p>
            <a:endParaRPr lang="en-GB" dirty="0"/>
          </a:p>
        </p:txBody>
      </p:sp>
    </p:spTree>
    <p:extLst>
      <p:ext uri="{BB962C8B-B14F-4D97-AF65-F5344CB8AC3E}">
        <p14:creationId xmlns:p14="http://schemas.microsoft.com/office/powerpoint/2010/main" val="2334828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C8A2A-D73C-3F44-BC71-38B62046FCA9}"/>
              </a:ext>
            </a:extLst>
          </p:cNvPr>
          <p:cNvSpPr>
            <a:spLocks noGrp="1"/>
          </p:cNvSpPr>
          <p:nvPr>
            <p:ph type="ctrTitle"/>
          </p:nvPr>
        </p:nvSpPr>
        <p:spPr>
          <a:xfrm>
            <a:off x="609599" y="2419927"/>
            <a:ext cx="9891376" cy="4048605"/>
          </a:xfrm>
        </p:spPr>
        <p:txBody>
          <a:bodyPr>
            <a:noAutofit/>
          </a:bodyPr>
          <a:lstStyle/>
          <a:p>
            <a:r>
              <a:rPr lang="en-GB" sz="2600" b="1" u="sng" dirty="0"/>
              <a:t>Studying A levels with the Sixth Form Partnership- Entry Requirements</a:t>
            </a:r>
            <a:br>
              <a:rPr lang="en-GB" sz="2600" b="1" u="sng" dirty="0"/>
            </a:br>
            <a:br>
              <a:rPr lang="en-GB" sz="2600" b="1" u="sng" dirty="0"/>
            </a:br>
            <a:r>
              <a:rPr lang="en-GB" sz="2600" dirty="0"/>
              <a:t>To study at the Stafford Partnership you will need:</a:t>
            </a:r>
            <a:br>
              <a:rPr lang="en-GB" sz="2600" dirty="0"/>
            </a:br>
            <a:br>
              <a:rPr lang="en-GB" sz="2600" dirty="0"/>
            </a:br>
            <a:r>
              <a:rPr lang="en-GB" sz="2600" dirty="0"/>
              <a:t> </a:t>
            </a:r>
            <a:r>
              <a:rPr lang="en-GB" sz="2600" b="1" dirty="0"/>
              <a:t>7</a:t>
            </a:r>
            <a:r>
              <a:rPr lang="en-GB" sz="2600" dirty="0"/>
              <a:t> </a:t>
            </a:r>
            <a:r>
              <a:rPr lang="en-GB" sz="2600" b="1" dirty="0"/>
              <a:t>grade</a:t>
            </a:r>
            <a:r>
              <a:rPr lang="en-GB" sz="2600" dirty="0"/>
              <a:t> </a:t>
            </a:r>
            <a:r>
              <a:rPr lang="en-GB" sz="2600" b="1" dirty="0"/>
              <a:t>4-7</a:t>
            </a:r>
            <a:r>
              <a:rPr lang="en-GB" sz="2600" dirty="0"/>
              <a:t> GCSEs including Maths and English. </a:t>
            </a:r>
            <a:br>
              <a:rPr lang="en-GB" sz="2600" dirty="0"/>
            </a:br>
            <a:br>
              <a:rPr lang="en-GB" sz="2600" dirty="0"/>
            </a:br>
            <a:r>
              <a:rPr lang="en-GB" sz="2600" dirty="0"/>
              <a:t>A </a:t>
            </a:r>
            <a:r>
              <a:rPr lang="en-GB" sz="2600" b="1" dirty="0"/>
              <a:t>5</a:t>
            </a:r>
            <a:r>
              <a:rPr lang="en-GB" sz="2600" dirty="0"/>
              <a:t> in the subject you wish to study (or related subject if not </a:t>
            </a:r>
            <a:br>
              <a:rPr lang="en-GB" sz="2600" dirty="0"/>
            </a:br>
            <a:r>
              <a:rPr lang="en-GB" sz="2600" dirty="0"/>
              <a:t>studied at GCSE).</a:t>
            </a:r>
            <a:br>
              <a:rPr lang="en-GB" sz="2600" dirty="0"/>
            </a:br>
            <a:br>
              <a:rPr lang="en-GB" sz="2600" dirty="0"/>
            </a:br>
            <a:r>
              <a:rPr lang="en-GB" sz="2600" dirty="0"/>
              <a:t> A </a:t>
            </a:r>
            <a:r>
              <a:rPr lang="en-GB" sz="2600" b="1" dirty="0"/>
              <a:t>grade 6 </a:t>
            </a:r>
            <a:r>
              <a:rPr lang="en-GB" sz="2600" dirty="0"/>
              <a:t>to study Maths, Sciences or MFL.</a:t>
            </a:r>
            <a:br>
              <a:rPr lang="en-GB" sz="2600" dirty="0"/>
            </a:br>
            <a:br>
              <a:rPr lang="en-GB" sz="2600" dirty="0"/>
            </a:br>
            <a:r>
              <a:rPr lang="en-GB" sz="2600" dirty="0"/>
              <a:t> You are required to study Maths if you are going to study Physics.</a:t>
            </a:r>
            <a:br>
              <a:rPr lang="en-GB" sz="2600" dirty="0"/>
            </a:br>
            <a:br>
              <a:rPr lang="en-GB" sz="2600" dirty="0"/>
            </a:br>
            <a:br>
              <a:rPr lang="en-GB" sz="2600" dirty="0"/>
            </a:br>
            <a:br>
              <a:rPr lang="en-GB" sz="2600" dirty="0"/>
            </a:br>
            <a:endParaRPr lang="en-GB" sz="2600" dirty="0"/>
          </a:p>
        </p:txBody>
      </p:sp>
    </p:spTree>
    <p:extLst>
      <p:ext uri="{BB962C8B-B14F-4D97-AF65-F5344CB8AC3E}">
        <p14:creationId xmlns:p14="http://schemas.microsoft.com/office/powerpoint/2010/main" val="3475360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C8A2A-D73C-3F44-BC71-38B62046FCA9}"/>
              </a:ext>
            </a:extLst>
          </p:cNvPr>
          <p:cNvSpPr>
            <a:spLocks noGrp="1"/>
          </p:cNvSpPr>
          <p:nvPr>
            <p:ph type="ctrTitle"/>
          </p:nvPr>
        </p:nvSpPr>
        <p:spPr>
          <a:xfrm>
            <a:off x="1230995" y="1667435"/>
            <a:ext cx="9891376" cy="4930588"/>
          </a:xfrm>
        </p:spPr>
        <p:txBody>
          <a:bodyPr>
            <a:noAutofit/>
          </a:bodyPr>
          <a:lstStyle/>
          <a:p>
            <a:r>
              <a:rPr lang="en-GB" sz="2600" b="1" u="sng" dirty="0"/>
              <a:t>Studying A levels with the Sixth Form Partnership - Application Process</a:t>
            </a:r>
            <a:br>
              <a:rPr lang="en-GB" sz="2600" b="1" u="sng" dirty="0"/>
            </a:br>
            <a:br>
              <a:rPr lang="en-GB" sz="2600" b="1" u="sng" dirty="0"/>
            </a:br>
            <a:r>
              <a:rPr lang="en-GB" sz="2600" dirty="0"/>
              <a:t>17</a:t>
            </a:r>
            <a:r>
              <a:rPr lang="en-GB" sz="2600" baseline="30000" dirty="0"/>
              <a:t>th</a:t>
            </a:r>
            <a:r>
              <a:rPr lang="en-GB" sz="2600" b="1" dirty="0"/>
              <a:t> </a:t>
            </a:r>
            <a:r>
              <a:rPr lang="en-GB" sz="2600" dirty="0"/>
              <a:t>October 2024 – Open Evening</a:t>
            </a:r>
            <a:br>
              <a:rPr lang="en-GB" sz="2600" dirty="0"/>
            </a:br>
            <a:r>
              <a:rPr lang="en-GB" sz="2600" dirty="0"/>
              <a:t>October – Pathways meetings</a:t>
            </a:r>
            <a:br>
              <a:rPr lang="en-GB" sz="2600" dirty="0"/>
            </a:br>
            <a:br>
              <a:rPr lang="en-GB" sz="2600" dirty="0"/>
            </a:br>
            <a:r>
              <a:rPr lang="en-GB" sz="2600" dirty="0"/>
              <a:t>31</a:t>
            </a:r>
            <a:r>
              <a:rPr lang="en-GB" sz="2600" baseline="30000" dirty="0"/>
              <a:t>st</a:t>
            </a:r>
            <a:r>
              <a:rPr lang="en-GB" sz="2600" dirty="0"/>
              <a:t> January – Application deadline</a:t>
            </a:r>
            <a:br>
              <a:rPr lang="en-GB" sz="2600" dirty="0"/>
            </a:br>
            <a:r>
              <a:rPr lang="en-GB" sz="2600" dirty="0"/>
              <a:t>February/March – Acceptance confirmation</a:t>
            </a:r>
            <a:br>
              <a:rPr lang="en-GB" sz="2600" dirty="0"/>
            </a:br>
            <a:br>
              <a:rPr lang="en-GB" sz="2600" dirty="0"/>
            </a:br>
            <a:r>
              <a:rPr lang="en-GB" sz="2600" dirty="0"/>
              <a:t>July – Transition Week</a:t>
            </a:r>
            <a:br>
              <a:rPr lang="en-GB" sz="2600" dirty="0"/>
            </a:br>
            <a:br>
              <a:rPr lang="en-GB" sz="2600" dirty="0"/>
            </a:br>
            <a:r>
              <a:rPr lang="en-GB" sz="2600" dirty="0"/>
              <a:t>August – Results day and enrolment</a:t>
            </a:r>
            <a:br>
              <a:rPr lang="en-GB" sz="2600" dirty="0"/>
            </a:br>
            <a:br>
              <a:rPr lang="en-GB" sz="2600" dirty="0"/>
            </a:br>
            <a:r>
              <a:rPr lang="en-GB" sz="2600" dirty="0"/>
              <a:t>You can continue to make changes to your subjects until the beginning of Y12. You can make more than one application to keep options open. </a:t>
            </a:r>
            <a:br>
              <a:rPr lang="en-GB" sz="2600" dirty="0"/>
            </a:br>
            <a:br>
              <a:rPr lang="en-GB" sz="2600" dirty="0"/>
            </a:br>
            <a:br>
              <a:rPr lang="en-GB" sz="2600" dirty="0"/>
            </a:br>
            <a:endParaRPr lang="en-GB" sz="2600" dirty="0"/>
          </a:p>
        </p:txBody>
      </p:sp>
    </p:spTree>
    <p:extLst>
      <p:ext uri="{BB962C8B-B14F-4D97-AF65-F5344CB8AC3E}">
        <p14:creationId xmlns:p14="http://schemas.microsoft.com/office/powerpoint/2010/main" val="2387318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C8A2A-D73C-3F44-BC71-38B62046FCA9}"/>
              </a:ext>
            </a:extLst>
          </p:cNvPr>
          <p:cNvSpPr>
            <a:spLocks noGrp="1"/>
          </p:cNvSpPr>
          <p:nvPr>
            <p:ph type="ctrTitle"/>
          </p:nvPr>
        </p:nvSpPr>
        <p:spPr>
          <a:xfrm>
            <a:off x="1150312" y="2716306"/>
            <a:ext cx="9891376" cy="4930588"/>
          </a:xfrm>
        </p:spPr>
        <p:txBody>
          <a:bodyPr>
            <a:noAutofit/>
          </a:bodyPr>
          <a:lstStyle/>
          <a:p>
            <a:r>
              <a:rPr lang="en-GB" sz="2600" b="1" u="sng" dirty="0"/>
              <a:t>Studying A levels with the Sixth Form Partnership – Enrichment</a:t>
            </a:r>
            <a:br>
              <a:rPr lang="en-GB" sz="2600" b="1" u="sng" dirty="0"/>
            </a:br>
            <a:br>
              <a:rPr lang="en-GB" sz="2600" b="1" u="sng" dirty="0"/>
            </a:br>
            <a:r>
              <a:rPr lang="en-GB" sz="2600" dirty="0"/>
              <a:t>Trips and Visits</a:t>
            </a:r>
            <a:br>
              <a:rPr lang="en-GB" sz="2600" dirty="0"/>
            </a:br>
            <a:r>
              <a:rPr lang="en-GB" sz="1800" dirty="0"/>
              <a:t>Enrichment, charity projects, post-18 related, subject specific, cultural, team building, partnership</a:t>
            </a:r>
            <a:br>
              <a:rPr lang="en-GB" sz="2600" dirty="0"/>
            </a:br>
            <a:br>
              <a:rPr lang="en-GB" sz="2600" dirty="0"/>
            </a:br>
            <a:r>
              <a:rPr lang="en-GB" sz="2600" dirty="0"/>
              <a:t>Additional Qualifications</a:t>
            </a:r>
            <a:br>
              <a:rPr lang="en-GB" sz="2600" dirty="0"/>
            </a:br>
            <a:r>
              <a:rPr lang="en-GB" sz="1800" dirty="0"/>
              <a:t>Extended project qualification, Duke of Edinburgh</a:t>
            </a:r>
            <a:br>
              <a:rPr lang="en-GB" sz="1800" dirty="0"/>
            </a:br>
            <a:br>
              <a:rPr lang="en-GB" sz="2600" dirty="0"/>
            </a:br>
            <a:r>
              <a:rPr lang="en-GB" sz="2600" dirty="0"/>
              <a:t>Careers IAG</a:t>
            </a:r>
            <a:br>
              <a:rPr lang="en-GB" sz="2600" dirty="0"/>
            </a:br>
            <a:r>
              <a:rPr lang="en-GB" sz="1800" dirty="0"/>
              <a:t>Outside speakers, company and university outreach days, 121 meetings, guidance with research and applications, work experience, university offer schemes and summer schools</a:t>
            </a:r>
            <a:br>
              <a:rPr lang="en-GB" sz="1800" dirty="0"/>
            </a:br>
            <a:br>
              <a:rPr lang="en-GB" sz="1800" dirty="0"/>
            </a:br>
            <a:r>
              <a:rPr lang="en-GB" sz="2600" dirty="0"/>
              <a:t>PHSE and Mentoring</a:t>
            </a:r>
            <a:br>
              <a:rPr lang="en-GB" sz="2600" dirty="0"/>
            </a:br>
            <a:br>
              <a:rPr lang="en-GB" sz="2600" dirty="0"/>
            </a:br>
            <a:br>
              <a:rPr lang="en-GB" sz="1800" dirty="0"/>
            </a:br>
            <a:br>
              <a:rPr lang="en-GB" sz="2600" dirty="0"/>
            </a:br>
            <a:br>
              <a:rPr lang="en-GB" sz="2600" dirty="0"/>
            </a:br>
            <a:br>
              <a:rPr lang="en-GB" sz="2600" dirty="0"/>
            </a:br>
            <a:br>
              <a:rPr lang="en-GB" sz="2600" dirty="0"/>
            </a:br>
            <a:br>
              <a:rPr lang="en-GB" sz="2600" dirty="0"/>
            </a:br>
            <a:br>
              <a:rPr lang="en-GB" sz="2600" dirty="0"/>
            </a:br>
            <a:endParaRPr lang="en-GB" sz="2600" dirty="0"/>
          </a:p>
        </p:txBody>
      </p:sp>
    </p:spTree>
    <p:extLst>
      <p:ext uri="{BB962C8B-B14F-4D97-AF65-F5344CB8AC3E}">
        <p14:creationId xmlns:p14="http://schemas.microsoft.com/office/powerpoint/2010/main" val="3200526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89561" y="1008317"/>
            <a:ext cx="5454534" cy="1136361"/>
          </a:xfrm>
          <a:prstGeom prst="rect">
            <a:avLst/>
          </a:prstGeom>
        </p:spPr>
      </p:pic>
      <p:sp>
        <p:nvSpPr>
          <p:cNvPr id="4" name="Title 1"/>
          <p:cNvSpPr txBox="1">
            <a:spLocks/>
          </p:cNvSpPr>
          <p:nvPr/>
        </p:nvSpPr>
        <p:spPr>
          <a:xfrm>
            <a:off x="169719" y="2657497"/>
            <a:ext cx="5324995" cy="23876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8000" kern="1200">
                <a:solidFill>
                  <a:schemeClr val="bg1"/>
                </a:solidFill>
                <a:latin typeface="Bison Bold" panose="00000800000000000000" pitchFamily="2" charset="0"/>
                <a:ea typeface="+mj-ea"/>
                <a:cs typeface="+mj-cs"/>
              </a:defRPr>
            </a:lvl1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en-GB" sz="7200" b="0" i="0" u="none" strike="noStrike" kern="1200" cap="none" spc="0" normalizeH="0" baseline="0" noProof="0" dirty="0">
                <a:ln>
                  <a:noFill/>
                </a:ln>
                <a:solidFill>
                  <a:prstClr val="white"/>
                </a:solidFill>
                <a:effectLst/>
                <a:uLnTx/>
                <a:uFillTx/>
                <a:latin typeface="Arial Narrow" panose="020B0606020202030204" pitchFamily="34" charset="0"/>
                <a:ea typeface="+mj-ea"/>
                <a:cs typeface="+mj-cs"/>
              </a:rPr>
              <a:t>and apprenticeship study programmes</a:t>
            </a:r>
          </a:p>
        </p:txBody>
      </p:sp>
      <p:sp>
        <p:nvSpPr>
          <p:cNvPr id="6" name="Subtitle 3"/>
          <p:cNvSpPr>
            <a:spLocks noGrp="1"/>
          </p:cNvSpPr>
          <p:nvPr>
            <p:ph type="subTitle" idx="1"/>
          </p:nvPr>
        </p:nvSpPr>
        <p:spPr>
          <a:xfrm>
            <a:off x="890435" y="5557916"/>
            <a:ext cx="4252784" cy="700380"/>
          </a:xfrm>
        </p:spPr>
        <p:txBody>
          <a:bodyPr>
            <a:normAutofit fontScale="85000" lnSpcReduction="20000"/>
          </a:bodyPr>
          <a:lstStyle/>
          <a:p>
            <a:r>
              <a:rPr lang="en-GB" dirty="0">
                <a:latin typeface="+mn-lt"/>
              </a:rPr>
              <a:t>Schools Liaison Officer</a:t>
            </a:r>
          </a:p>
          <a:p>
            <a:r>
              <a:rPr lang="en-GB" dirty="0">
                <a:latin typeface="+mn-lt"/>
              </a:rPr>
              <a:t>Martyn Williams – </a:t>
            </a:r>
            <a:r>
              <a:rPr lang="en-GB" dirty="0">
                <a:latin typeface="+mn-lt"/>
                <a:hlinkClick r:id="rId3"/>
              </a:rPr>
              <a:t>martyn.williams@nscg.ac.uk</a:t>
            </a:r>
            <a:r>
              <a:rPr lang="en-GB" dirty="0">
                <a:latin typeface="+mn-lt"/>
              </a:rPr>
              <a:t> </a:t>
            </a:r>
          </a:p>
        </p:txBody>
      </p:sp>
    </p:spTree>
    <p:extLst>
      <p:ext uri="{BB962C8B-B14F-4D97-AF65-F5344CB8AC3E}">
        <p14:creationId xmlns:p14="http://schemas.microsoft.com/office/powerpoint/2010/main" val="1637412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TextBox 3"/>
          <p:cNvSpPr txBox="1"/>
          <p:nvPr/>
        </p:nvSpPr>
        <p:spPr>
          <a:xfrm>
            <a:off x="396323" y="3599770"/>
            <a:ext cx="4038432" cy="1987724"/>
          </a:xfrm>
          <a:prstGeom prst="rect">
            <a:avLst/>
          </a:prstGeom>
        </p:spPr>
        <p:txBody>
          <a:bodyPr lIns="0" tIns="0" rIns="0" bIns="0" rtlCol="0" anchor="t">
            <a:spAutoFit/>
          </a:bodyPr>
          <a:lstStyle/>
          <a:p>
            <a:pPr>
              <a:lnSpc>
                <a:spcPts val="1866"/>
              </a:lnSpc>
              <a:spcBef>
                <a:spcPct val="0"/>
              </a:spcBef>
            </a:pPr>
            <a:r>
              <a:rPr lang="en-US" sz="1333" dirty="0">
                <a:solidFill>
                  <a:srgbClr val="EF7921"/>
                </a:solidFill>
                <a:latin typeface="Gotham Bold"/>
              </a:rPr>
              <a:t>4 start points to choose a course: </a:t>
            </a:r>
          </a:p>
          <a:p>
            <a:pPr>
              <a:lnSpc>
                <a:spcPts val="1679"/>
              </a:lnSpc>
              <a:spcBef>
                <a:spcPct val="0"/>
              </a:spcBef>
            </a:pPr>
            <a:endParaRPr lang="en-US" sz="1333" dirty="0">
              <a:solidFill>
                <a:srgbClr val="EF7921"/>
              </a:solidFill>
              <a:latin typeface="Gotham Bold"/>
            </a:endParaRPr>
          </a:p>
          <a:p>
            <a:pPr>
              <a:lnSpc>
                <a:spcPts val="1679"/>
              </a:lnSpc>
              <a:spcBef>
                <a:spcPct val="0"/>
              </a:spcBef>
            </a:pPr>
            <a:r>
              <a:rPr lang="en-US" sz="1199" dirty="0">
                <a:solidFill>
                  <a:srgbClr val="18243F"/>
                </a:solidFill>
                <a:latin typeface="Gotham Bold"/>
              </a:rPr>
              <a:t>1: </a:t>
            </a:r>
            <a:r>
              <a:rPr lang="en-US" sz="1199" dirty="0">
                <a:solidFill>
                  <a:srgbClr val="18243F"/>
                </a:solidFill>
                <a:latin typeface="Gotham"/>
              </a:rPr>
              <a:t>You know what job you want to do...</a:t>
            </a:r>
          </a:p>
          <a:p>
            <a:pPr>
              <a:lnSpc>
                <a:spcPts val="1679"/>
              </a:lnSpc>
              <a:spcBef>
                <a:spcPct val="0"/>
              </a:spcBef>
            </a:pPr>
            <a:endParaRPr lang="en-US" sz="1199" dirty="0">
              <a:solidFill>
                <a:srgbClr val="18243F"/>
              </a:solidFill>
              <a:latin typeface="Gotham"/>
            </a:endParaRPr>
          </a:p>
          <a:p>
            <a:pPr>
              <a:lnSpc>
                <a:spcPts val="1679"/>
              </a:lnSpc>
              <a:spcBef>
                <a:spcPct val="0"/>
              </a:spcBef>
            </a:pPr>
            <a:r>
              <a:rPr lang="en-US" sz="1199" dirty="0">
                <a:solidFill>
                  <a:srgbClr val="18243F"/>
                </a:solidFill>
                <a:latin typeface="Gotham Bold"/>
              </a:rPr>
              <a:t>2: </a:t>
            </a:r>
            <a:r>
              <a:rPr lang="en-US" sz="1199" dirty="0">
                <a:solidFill>
                  <a:srgbClr val="18243F"/>
                </a:solidFill>
                <a:latin typeface="Gotham"/>
              </a:rPr>
              <a:t> You know what you want to study at university...</a:t>
            </a:r>
          </a:p>
          <a:p>
            <a:pPr>
              <a:lnSpc>
                <a:spcPts val="1679"/>
              </a:lnSpc>
              <a:spcBef>
                <a:spcPct val="0"/>
              </a:spcBef>
            </a:pPr>
            <a:endParaRPr lang="en-US" sz="1199" dirty="0">
              <a:solidFill>
                <a:srgbClr val="18243F"/>
              </a:solidFill>
              <a:latin typeface="Gotham"/>
            </a:endParaRPr>
          </a:p>
          <a:p>
            <a:pPr>
              <a:lnSpc>
                <a:spcPts val="1679"/>
              </a:lnSpc>
              <a:spcBef>
                <a:spcPct val="0"/>
              </a:spcBef>
            </a:pPr>
            <a:r>
              <a:rPr lang="en-US" sz="1199" dirty="0">
                <a:solidFill>
                  <a:srgbClr val="18243F"/>
                </a:solidFill>
                <a:latin typeface="Gotham Bold"/>
              </a:rPr>
              <a:t>3: </a:t>
            </a:r>
            <a:r>
              <a:rPr lang="en-US" sz="1199" dirty="0">
                <a:solidFill>
                  <a:srgbClr val="18243F"/>
                </a:solidFill>
                <a:latin typeface="Gotham"/>
              </a:rPr>
              <a:t>You know which subjects you’re good at... </a:t>
            </a:r>
          </a:p>
          <a:p>
            <a:pPr>
              <a:lnSpc>
                <a:spcPts val="1679"/>
              </a:lnSpc>
              <a:spcBef>
                <a:spcPct val="0"/>
              </a:spcBef>
            </a:pPr>
            <a:endParaRPr lang="en-US" sz="1199" dirty="0">
              <a:solidFill>
                <a:srgbClr val="18243F"/>
              </a:solidFill>
              <a:latin typeface="Gotham"/>
            </a:endParaRPr>
          </a:p>
          <a:p>
            <a:pPr>
              <a:lnSpc>
                <a:spcPts val="1679"/>
              </a:lnSpc>
              <a:spcBef>
                <a:spcPct val="0"/>
              </a:spcBef>
            </a:pPr>
            <a:r>
              <a:rPr lang="en-US" sz="1199" dirty="0">
                <a:solidFill>
                  <a:srgbClr val="18243F"/>
                </a:solidFill>
                <a:latin typeface="Gotham Bold"/>
              </a:rPr>
              <a:t>4: </a:t>
            </a:r>
            <a:r>
              <a:rPr lang="en-US" sz="1199" dirty="0">
                <a:solidFill>
                  <a:srgbClr val="18243F"/>
                </a:solidFill>
                <a:latin typeface="Gotham"/>
              </a:rPr>
              <a:t>You know which subjects you enjoy... </a:t>
            </a:r>
            <a:r>
              <a:rPr lang="en-US" sz="1199" dirty="0">
                <a:solidFill>
                  <a:srgbClr val="18243F"/>
                </a:solidFill>
                <a:latin typeface="Gotham Bold"/>
              </a:rPr>
              <a:t> </a:t>
            </a:r>
          </a:p>
        </p:txBody>
      </p:sp>
      <p:sp>
        <p:nvSpPr>
          <p:cNvPr id="4" name="Rectangle 3"/>
          <p:cNvSpPr/>
          <p:nvPr/>
        </p:nvSpPr>
        <p:spPr>
          <a:xfrm>
            <a:off x="216131" y="224444"/>
            <a:ext cx="1720734" cy="3491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74245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Narrow" panose="020B0606020202030204" pitchFamily="34" charset="0"/>
              </a:rPr>
              <a:t> T-Level?</a:t>
            </a:r>
          </a:p>
        </p:txBody>
      </p:sp>
      <p:sp>
        <p:nvSpPr>
          <p:cNvPr id="3" name="Content Placeholder 2"/>
          <p:cNvSpPr>
            <a:spLocks noGrp="1"/>
          </p:cNvSpPr>
          <p:nvPr>
            <p:ph idx="1"/>
          </p:nvPr>
        </p:nvSpPr>
        <p:spPr>
          <a:xfrm>
            <a:off x="838199" y="1365230"/>
            <a:ext cx="10515600" cy="4426894"/>
          </a:xfrm>
        </p:spPr>
        <p:txBody>
          <a:bodyPr>
            <a:normAutofit/>
          </a:bodyPr>
          <a:lstStyle/>
          <a:p>
            <a:pPr algn="just"/>
            <a:endParaRPr lang="en-GB" dirty="0">
              <a:latin typeface="+mn-lt"/>
              <a:ea typeface="Verdana" panose="020B0604030504040204" pitchFamily="34" charset="0"/>
            </a:endParaRPr>
          </a:p>
          <a:p>
            <a:pPr algn="just"/>
            <a:r>
              <a:rPr lang="en-GB" sz="3600" dirty="0">
                <a:latin typeface="+mn-lt"/>
                <a:ea typeface="Verdana" panose="020B0604030504040204" pitchFamily="34" charset="0"/>
              </a:rPr>
              <a:t>The T stands for  - Technical</a:t>
            </a:r>
          </a:p>
          <a:p>
            <a:pPr algn="just"/>
            <a:endParaRPr lang="en-GB" dirty="0">
              <a:latin typeface="+mn-lt"/>
              <a:ea typeface="Verdana" panose="020B0604030504040204" pitchFamily="34" charset="0"/>
            </a:endParaRPr>
          </a:p>
          <a:p>
            <a:pPr algn="just"/>
            <a:r>
              <a:rPr lang="en-GB" sz="3600" dirty="0">
                <a:latin typeface="+mn-lt"/>
                <a:ea typeface="Verdana" panose="020B0604030504040204" pitchFamily="34" charset="0"/>
              </a:rPr>
              <a:t>Prepares students on full-time study programmes for work by connecting full-time learners with the industry.</a:t>
            </a:r>
          </a:p>
          <a:p>
            <a:pPr algn="just"/>
            <a:endParaRPr lang="en-GB" dirty="0">
              <a:latin typeface="+mn-lt"/>
              <a:ea typeface="Verdana" panose="020B0604030504040204" pitchFamily="34" charset="0"/>
            </a:endParaRPr>
          </a:p>
          <a:p>
            <a:pPr algn="just"/>
            <a:endParaRPr lang="en-GB" dirty="0">
              <a:latin typeface="+mn-lt"/>
              <a:ea typeface="Verdana" panose="020B0604030504040204" pitchFamily="34" charset="0"/>
            </a:endParaRPr>
          </a:p>
        </p:txBody>
      </p:sp>
    </p:spTree>
    <p:extLst>
      <p:ext uri="{BB962C8B-B14F-4D97-AF65-F5344CB8AC3E}">
        <p14:creationId xmlns:p14="http://schemas.microsoft.com/office/powerpoint/2010/main" val="4169582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128088"/>
            <a:ext cx="12419713" cy="6986088"/>
          </a:xfrm>
          <a:prstGeom prst="rect">
            <a:avLst/>
          </a:prstGeom>
        </p:spPr>
      </p:pic>
    </p:spTree>
    <p:extLst>
      <p:ext uri="{BB962C8B-B14F-4D97-AF65-F5344CB8AC3E}">
        <p14:creationId xmlns:p14="http://schemas.microsoft.com/office/powerpoint/2010/main" val="161387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TextBox 3"/>
          <p:cNvSpPr txBox="1"/>
          <p:nvPr/>
        </p:nvSpPr>
        <p:spPr>
          <a:xfrm>
            <a:off x="220026" y="2053625"/>
            <a:ext cx="2035529" cy="4026743"/>
          </a:xfrm>
          <a:prstGeom prst="rect">
            <a:avLst/>
          </a:prstGeom>
        </p:spPr>
        <p:txBody>
          <a:bodyPr lIns="0" tIns="0" rIns="0" bIns="0" rtlCol="0" anchor="t">
            <a:spAutoFit/>
          </a:bodyPr>
          <a:lstStyle/>
          <a:p>
            <a:pPr algn="ctr">
              <a:lnSpc>
                <a:spcPts val="1680"/>
              </a:lnSpc>
              <a:spcBef>
                <a:spcPct val="0"/>
              </a:spcBef>
            </a:pPr>
            <a:r>
              <a:rPr lang="en-US" sz="1200" dirty="0">
                <a:solidFill>
                  <a:srgbClr val="18243F"/>
                </a:solidFill>
                <a:latin typeface="Gotham Bold"/>
              </a:rPr>
              <a:t>A Level &amp; A+ </a:t>
            </a:r>
            <a:r>
              <a:rPr lang="en-US" sz="1200" dirty="0" err="1">
                <a:solidFill>
                  <a:srgbClr val="18243F"/>
                </a:solidFill>
                <a:latin typeface="Gotham Bold"/>
              </a:rPr>
              <a:t>Programmes</a:t>
            </a:r>
            <a:endParaRPr lang="en-US" sz="1200" dirty="0">
              <a:solidFill>
                <a:srgbClr val="18243F"/>
              </a:solidFill>
              <a:latin typeface="Gotham Bold"/>
            </a:endParaRPr>
          </a:p>
          <a:p>
            <a:pPr>
              <a:lnSpc>
                <a:spcPts val="373"/>
              </a:lnSpc>
              <a:spcBef>
                <a:spcPct val="0"/>
              </a:spcBef>
            </a:pPr>
            <a:endParaRPr lang="en-US" sz="1200" dirty="0">
              <a:solidFill>
                <a:srgbClr val="18243F"/>
              </a:solidFill>
              <a:latin typeface="Gotham Bold"/>
            </a:endParaRPr>
          </a:p>
          <a:p>
            <a:pPr>
              <a:lnSpc>
                <a:spcPts val="1120"/>
              </a:lnSpc>
              <a:spcBef>
                <a:spcPct val="0"/>
              </a:spcBef>
            </a:pPr>
            <a:endParaRPr lang="en-US" sz="1200" dirty="0">
              <a:solidFill>
                <a:srgbClr val="18243F"/>
              </a:solidFill>
              <a:latin typeface="Gotham Bold"/>
            </a:endParaRPr>
          </a:p>
          <a:p>
            <a:pPr algn="ctr">
              <a:lnSpc>
                <a:spcPts val="1493"/>
              </a:lnSpc>
              <a:spcBef>
                <a:spcPct val="0"/>
              </a:spcBef>
            </a:pPr>
            <a:r>
              <a:rPr lang="en-US" sz="1067" dirty="0">
                <a:solidFill>
                  <a:srgbClr val="FFFFFF"/>
                </a:solidFill>
                <a:latin typeface="Gotham"/>
              </a:rPr>
              <a:t>Sixth Form Academic </a:t>
            </a:r>
          </a:p>
          <a:p>
            <a:pPr algn="ctr">
              <a:lnSpc>
                <a:spcPts val="1493"/>
              </a:lnSpc>
              <a:spcBef>
                <a:spcPct val="0"/>
              </a:spcBef>
            </a:pPr>
            <a:r>
              <a:rPr lang="en-US" sz="1067" dirty="0">
                <a:solidFill>
                  <a:srgbClr val="FFFFFF"/>
                </a:solidFill>
                <a:latin typeface="Gotham"/>
              </a:rPr>
              <a:t>Route (Level 3)</a:t>
            </a:r>
          </a:p>
          <a:p>
            <a:pPr>
              <a:lnSpc>
                <a:spcPts val="1493"/>
              </a:lnSpc>
              <a:spcBef>
                <a:spcPct val="0"/>
              </a:spcBef>
            </a:pPr>
            <a:endParaRPr lang="en-US" sz="1067" dirty="0">
              <a:solidFill>
                <a:srgbClr val="FFFFFF"/>
              </a:solidFill>
              <a:latin typeface="Gotham"/>
            </a:endParaRPr>
          </a:p>
          <a:p>
            <a:pPr>
              <a:lnSpc>
                <a:spcPts val="1493"/>
              </a:lnSpc>
              <a:spcBef>
                <a:spcPct val="0"/>
              </a:spcBef>
            </a:pPr>
            <a:r>
              <a:rPr lang="en-US" sz="1067" dirty="0">
                <a:solidFill>
                  <a:srgbClr val="FFFFFF"/>
                </a:solidFill>
                <a:latin typeface="Gotham Bold"/>
              </a:rPr>
              <a:t>Quick overview: </a:t>
            </a:r>
          </a:p>
          <a:p>
            <a:pPr>
              <a:lnSpc>
                <a:spcPts val="1120"/>
              </a:lnSpc>
              <a:spcBef>
                <a:spcPct val="0"/>
              </a:spcBef>
            </a:pPr>
            <a:endParaRPr lang="en-US" sz="1067" dirty="0">
              <a:solidFill>
                <a:srgbClr val="FFFFFF"/>
              </a:solidFill>
              <a:latin typeface="Gotham Bold"/>
            </a:endParaRPr>
          </a:p>
          <a:p>
            <a:pPr>
              <a:lnSpc>
                <a:spcPts val="1447"/>
              </a:lnSpc>
              <a:spcBef>
                <a:spcPct val="0"/>
              </a:spcBef>
            </a:pPr>
            <a:r>
              <a:rPr lang="en-US" sz="1033" dirty="0">
                <a:solidFill>
                  <a:srgbClr val="192241"/>
                </a:solidFill>
                <a:latin typeface="Gotham"/>
              </a:rPr>
              <a:t>• Choose 3 subjects (or 2 &amp; 1 </a:t>
            </a:r>
          </a:p>
          <a:p>
            <a:pPr>
              <a:lnSpc>
                <a:spcPts val="1447"/>
              </a:lnSpc>
              <a:spcBef>
                <a:spcPct val="0"/>
              </a:spcBef>
            </a:pPr>
            <a:r>
              <a:rPr lang="en-US" sz="1033" dirty="0">
                <a:solidFill>
                  <a:srgbClr val="192241"/>
                </a:solidFill>
                <a:latin typeface="Gotham"/>
              </a:rPr>
              <a:t>   A+) </a:t>
            </a:r>
          </a:p>
          <a:p>
            <a:pPr>
              <a:lnSpc>
                <a:spcPts val="1447"/>
              </a:lnSpc>
              <a:spcBef>
                <a:spcPct val="0"/>
              </a:spcBef>
            </a:pPr>
            <a:r>
              <a:rPr lang="en-US" sz="1033" dirty="0">
                <a:solidFill>
                  <a:srgbClr val="192241"/>
                </a:solidFill>
                <a:latin typeface="Gotham"/>
              </a:rPr>
              <a:t>• Study each subject</a:t>
            </a:r>
          </a:p>
          <a:p>
            <a:pPr>
              <a:lnSpc>
                <a:spcPts val="1447"/>
              </a:lnSpc>
              <a:spcBef>
                <a:spcPct val="0"/>
              </a:spcBef>
            </a:pPr>
            <a:r>
              <a:rPr lang="en-US" sz="1033" dirty="0">
                <a:solidFill>
                  <a:srgbClr val="192241"/>
                </a:solidFill>
                <a:latin typeface="Gotham"/>
              </a:rPr>
              <a:t>   individually </a:t>
            </a:r>
          </a:p>
          <a:p>
            <a:pPr>
              <a:lnSpc>
                <a:spcPts val="1447"/>
              </a:lnSpc>
              <a:spcBef>
                <a:spcPct val="0"/>
              </a:spcBef>
            </a:pPr>
            <a:r>
              <a:rPr lang="en-US" sz="1033" dirty="0">
                <a:solidFill>
                  <a:srgbClr val="192241"/>
                </a:solidFill>
                <a:latin typeface="Gotham"/>
              </a:rPr>
              <a:t>• Study 5 days per week (15 </a:t>
            </a:r>
          </a:p>
          <a:p>
            <a:pPr>
              <a:lnSpc>
                <a:spcPts val="1447"/>
              </a:lnSpc>
              <a:spcBef>
                <a:spcPct val="0"/>
              </a:spcBef>
            </a:pPr>
            <a:r>
              <a:rPr lang="en-US" sz="1033" dirty="0">
                <a:solidFill>
                  <a:srgbClr val="192241"/>
                </a:solidFill>
                <a:latin typeface="Gotham"/>
              </a:rPr>
              <a:t>   hours) </a:t>
            </a:r>
          </a:p>
          <a:p>
            <a:pPr>
              <a:lnSpc>
                <a:spcPts val="1447"/>
              </a:lnSpc>
              <a:spcBef>
                <a:spcPct val="0"/>
              </a:spcBef>
            </a:pPr>
            <a:r>
              <a:rPr lang="en-US" sz="1033" dirty="0">
                <a:solidFill>
                  <a:srgbClr val="192241"/>
                </a:solidFill>
                <a:latin typeface="Gotham"/>
              </a:rPr>
              <a:t>• Primarily exam based </a:t>
            </a:r>
          </a:p>
          <a:p>
            <a:pPr>
              <a:lnSpc>
                <a:spcPts val="1447"/>
              </a:lnSpc>
              <a:spcBef>
                <a:spcPct val="0"/>
              </a:spcBef>
            </a:pPr>
            <a:r>
              <a:rPr lang="en-US" sz="1033" dirty="0">
                <a:solidFill>
                  <a:srgbClr val="192241"/>
                </a:solidFill>
                <a:latin typeface="Gotham"/>
              </a:rPr>
              <a:t>• Demanding entry </a:t>
            </a:r>
          </a:p>
          <a:p>
            <a:pPr>
              <a:lnSpc>
                <a:spcPts val="1447"/>
              </a:lnSpc>
              <a:spcBef>
                <a:spcPct val="0"/>
              </a:spcBef>
            </a:pPr>
            <a:r>
              <a:rPr lang="en-US" sz="1033" dirty="0">
                <a:solidFill>
                  <a:srgbClr val="192241"/>
                </a:solidFill>
                <a:latin typeface="Gotham"/>
              </a:rPr>
              <a:t>   requirements </a:t>
            </a:r>
          </a:p>
          <a:p>
            <a:pPr>
              <a:lnSpc>
                <a:spcPts val="1493"/>
              </a:lnSpc>
              <a:spcBef>
                <a:spcPct val="0"/>
              </a:spcBef>
            </a:pPr>
            <a:r>
              <a:rPr lang="en-US" sz="1067" dirty="0">
                <a:solidFill>
                  <a:srgbClr val="192241"/>
                </a:solidFill>
                <a:latin typeface="Gotham Bold"/>
              </a:rPr>
              <a:t>  </a:t>
            </a:r>
            <a:r>
              <a:rPr lang="en-US" sz="1067" dirty="0">
                <a:solidFill>
                  <a:srgbClr val="192241"/>
                </a:solidFill>
                <a:latin typeface="Gotham"/>
              </a:rPr>
              <a:t> 5 GCSEs at Grade 5-9 </a:t>
            </a:r>
          </a:p>
          <a:p>
            <a:pPr>
              <a:lnSpc>
                <a:spcPts val="1447"/>
              </a:lnSpc>
              <a:spcBef>
                <a:spcPct val="0"/>
              </a:spcBef>
            </a:pPr>
            <a:r>
              <a:rPr lang="en-US" sz="1033" dirty="0">
                <a:solidFill>
                  <a:srgbClr val="192241"/>
                </a:solidFill>
                <a:latin typeface="Gotham Bold"/>
              </a:rPr>
              <a:t>  </a:t>
            </a:r>
            <a:r>
              <a:rPr lang="en-US" sz="1033" dirty="0">
                <a:solidFill>
                  <a:srgbClr val="192241"/>
                </a:solidFill>
                <a:latin typeface="Gotham"/>
              </a:rPr>
              <a:t> (STEM require 6’s in science   and </a:t>
            </a:r>
            <a:r>
              <a:rPr lang="en-US" sz="1033" dirty="0" err="1">
                <a:solidFill>
                  <a:srgbClr val="192241"/>
                </a:solidFill>
                <a:latin typeface="Gotham"/>
              </a:rPr>
              <a:t>Maths</a:t>
            </a:r>
            <a:r>
              <a:rPr lang="en-US" sz="1033" dirty="0">
                <a:solidFill>
                  <a:srgbClr val="192241"/>
                </a:solidFill>
                <a:latin typeface="Gotham"/>
              </a:rPr>
              <a:t> and a 6 average)</a:t>
            </a:r>
          </a:p>
          <a:p>
            <a:pPr>
              <a:lnSpc>
                <a:spcPts val="1447"/>
              </a:lnSpc>
              <a:spcBef>
                <a:spcPct val="0"/>
              </a:spcBef>
            </a:pPr>
            <a:endParaRPr lang="en-US" sz="1033" dirty="0">
              <a:solidFill>
                <a:srgbClr val="192241"/>
              </a:solidFill>
              <a:latin typeface="Gotham"/>
            </a:endParaRPr>
          </a:p>
          <a:p>
            <a:pPr>
              <a:lnSpc>
                <a:spcPts val="1447"/>
              </a:lnSpc>
              <a:spcBef>
                <a:spcPct val="0"/>
              </a:spcBef>
            </a:pPr>
            <a:r>
              <a:rPr lang="en-US" sz="1033" dirty="0">
                <a:solidFill>
                  <a:srgbClr val="192241"/>
                </a:solidFill>
                <a:latin typeface="Gotham"/>
              </a:rPr>
              <a:t>• You must have </a:t>
            </a:r>
            <a:r>
              <a:rPr lang="en-US" sz="1033" dirty="0">
                <a:solidFill>
                  <a:srgbClr val="192241"/>
                </a:solidFill>
                <a:latin typeface="Gotham Bold Italics"/>
              </a:rPr>
              <a:t>GCSE English </a:t>
            </a:r>
          </a:p>
          <a:p>
            <a:pPr>
              <a:lnSpc>
                <a:spcPts val="1447"/>
              </a:lnSpc>
              <a:spcBef>
                <a:spcPct val="0"/>
              </a:spcBef>
            </a:pPr>
            <a:r>
              <a:rPr lang="en-US" sz="1033" dirty="0">
                <a:solidFill>
                  <a:srgbClr val="192241"/>
                </a:solidFill>
                <a:latin typeface="Gotham Bold Italics"/>
              </a:rPr>
              <a:t>   &amp; </a:t>
            </a:r>
            <a:r>
              <a:rPr lang="en-US" sz="1033" dirty="0" err="1">
                <a:solidFill>
                  <a:srgbClr val="192241"/>
                </a:solidFill>
                <a:latin typeface="Gotham Bold Italics"/>
              </a:rPr>
              <a:t>Maths</a:t>
            </a:r>
            <a:r>
              <a:rPr lang="en-US" sz="1033" dirty="0">
                <a:solidFill>
                  <a:srgbClr val="192241"/>
                </a:solidFill>
                <a:latin typeface="Gotham Bold Italics"/>
              </a:rPr>
              <a:t> at Grade 5 or above</a:t>
            </a:r>
          </a:p>
        </p:txBody>
      </p:sp>
      <p:sp>
        <p:nvSpPr>
          <p:cNvPr id="4" name="TextBox 4"/>
          <p:cNvSpPr txBox="1"/>
          <p:nvPr/>
        </p:nvSpPr>
        <p:spPr>
          <a:xfrm>
            <a:off x="2352738" y="2053625"/>
            <a:ext cx="2133886" cy="3526606"/>
          </a:xfrm>
          <a:prstGeom prst="rect">
            <a:avLst/>
          </a:prstGeom>
        </p:spPr>
        <p:txBody>
          <a:bodyPr lIns="0" tIns="0" rIns="0" bIns="0" rtlCol="0" anchor="t">
            <a:spAutoFit/>
          </a:bodyPr>
          <a:lstStyle/>
          <a:p>
            <a:pPr algn="ctr">
              <a:lnSpc>
                <a:spcPts val="1679"/>
              </a:lnSpc>
              <a:spcBef>
                <a:spcPct val="0"/>
              </a:spcBef>
            </a:pPr>
            <a:r>
              <a:rPr lang="en-US" sz="1199" dirty="0">
                <a:solidFill>
                  <a:srgbClr val="18243F"/>
                </a:solidFill>
                <a:latin typeface="Gotham Bold"/>
              </a:rPr>
              <a:t>T-Levels</a:t>
            </a:r>
          </a:p>
          <a:p>
            <a:pPr>
              <a:lnSpc>
                <a:spcPts val="373"/>
              </a:lnSpc>
              <a:spcBef>
                <a:spcPct val="0"/>
              </a:spcBef>
            </a:pPr>
            <a:endParaRPr lang="en-US" sz="1199" dirty="0">
              <a:solidFill>
                <a:srgbClr val="18243F"/>
              </a:solidFill>
              <a:latin typeface="Gotham Bold"/>
            </a:endParaRPr>
          </a:p>
          <a:p>
            <a:pPr>
              <a:lnSpc>
                <a:spcPts val="1120"/>
              </a:lnSpc>
              <a:spcBef>
                <a:spcPct val="0"/>
              </a:spcBef>
            </a:pPr>
            <a:endParaRPr lang="en-US" sz="1199" dirty="0">
              <a:solidFill>
                <a:srgbClr val="18243F"/>
              </a:solidFill>
              <a:latin typeface="Gotham Bold"/>
            </a:endParaRPr>
          </a:p>
          <a:p>
            <a:pPr algn="ctr">
              <a:lnSpc>
                <a:spcPts val="1493"/>
              </a:lnSpc>
              <a:spcBef>
                <a:spcPct val="0"/>
              </a:spcBef>
            </a:pPr>
            <a:r>
              <a:rPr lang="en-US" sz="1066" dirty="0">
                <a:solidFill>
                  <a:srgbClr val="FFFFFF"/>
                </a:solidFill>
                <a:latin typeface="Gotham"/>
              </a:rPr>
              <a:t>T-Level </a:t>
            </a:r>
          </a:p>
          <a:p>
            <a:pPr algn="ctr">
              <a:lnSpc>
                <a:spcPts val="1493"/>
              </a:lnSpc>
              <a:spcBef>
                <a:spcPct val="0"/>
              </a:spcBef>
            </a:pPr>
            <a:r>
              <a:rPr lang="en-US" sz="1066" dirty="0">
                <a:solidFill>
                  <a:srgbClr val="FFFFFF"/>
                </a:solidFill>
                <a:latin typeface="Gotham"/>
              </a:rPr>
              <a:t>Route (Level 3)</a:t>
            </a:r>
          </a:p>
          <a:p>
            <a:pPr>
              <a:lnSpc>
                <a:spcPts val="1493"/>
              </a:lnSpc>
              <a:spcBef>
                <a:spcPct val="0"/>
              </a:spcBef>
            </a:pPr>
            <a:endParaRPr lang="en-US" sz="1066" dirty="0">
              <a:solidFill>
                <a:srgbClr val="FFFFFF"/>
              </a:solidFill>
              <a:latin typeface="Gotham"/>
            </a:endParaRPr>
          </a:p>
          <a:p>
            <a:pPr>
              <a:lnSpc>
                <a:spcPts val="1493"/>
              </a:lnSpc>
              <a:spcBef>
                <a:spcPct val="0"/>
              </a:spcBef>
            </a:pPr>
            <a:r>
              <a:rPr lang="en-US" sz="1066" dirty="0">
                <a:solidFill>
                  <a:srgbClr val="FFFFFF"/>
                </a:solidFill>
                <a:latin typeface="Gotham Bold"/>
              </a:rPr>
              <a:t>Quick overview: </a:t>
            </a:r>
          </a:p>
          <a:p>
            <a:pPr>
              <a:lnSpc>
                <a:spcPts val="1120"/>
              </a:lnSpc>
              <a:spcBef>
                <a:spcPct val="0"/>
              </a:spcBef>
            </a:pPr>
            <a:endParaRPr lang="en-US" sz="1066" dirty="0">
              <a:solidFill>
                <a:srgbClr val="FFFFFF"/>
              </a:solidFill>
              <a:latin typeface="Gotham Bold"/>
            </a:endParaRPr>
          </a:p>
          <a:p>
            <a:pPr>
              <a:lnSpc>
                <a:spcPts val="1493"/>
              </a:lnSpc>
              <a:spcBef>
                <a:spcPct val="0"/>
              </a:spcBef>
            </a:pPr>
            <a:r>
              <a:rPr lang="en-US" sz="1067" dirty="0">
                <a:solidFill>
                  <a:srgbClr val="18243F"/>
                </a:solidFill>
                <a:latin typeface="Gotham"/>
              </a:rPr>
              <a:t>• Choose 1 subject </a:t>
            </a:r>
          </a:p>
          <a:p>
            <a:pPr>
              <a:lnSpc>
                <a:spcPts val="1493"/>
              </a:lnSpc>
              <a:spcBef>
                <a:spcPct val="0"/>
              </a:spcBef>
            </a:pPr>
            <a:r>
              <a:rPr lang="en-US" sz="1067" dirty="0">
                <a:solidFill>
                  <a:srgbClr val="18243F"/>
                </a:solidFill>
                <a:latin typeface="Gotham"/>
              </a:rPr>
              <a:t>• Assessed industry placement </a:t>
            </a:r>
          </a:p>
          <a:p>
            <a:pPr>
              <a:lnSpc>
                <a:spcPts val="1493"/>
              </a:lnSpc>
              <a:spcBef>
                <a:spcPct val="0"/>
              </a:spcBef>
            </a:pPr>
            <a:r>
              <a:rPr lang="en-US" sz="1067" dirty="0">
                <a:solidFill>
                  <a:srgbClr val="18243F"/>
                </a:solidFill>
                <a:latin typeface="Gotham"/>
              </a:rPr>
              <a:t>• 80% classroom, 20% work</a:t>
            </a:r>
          </a:p>
          <a:p>
            <a:pPr>
              <a:lnSpc>
                <a:spcPts val="1493"/>
              </a:lnSpc>
              <a:spcBef>
                <a:spcPct val="0"/>
              </a:spcBef>
            </a:pPr>
            <a:r>
              <a:rPr lang="en-US" sz="1067" dirty="0">
                <a:solidFill>
                  <a:srgbClr val="18243F"/>
                </a:solidFill>
                <a:latin typeface="Gotham"/>
              </a:rPr>
              <a:t>• Equivalent to 3 A Levels</a:t>
            </a:r>
          </a:p>
          <a:p>
            <a:pPr>
              <a:lnSpc>
                <a:spcPts val="1493"/>
              </a:lnSpc>
              <a:spcBef>
                <a:spcPct val="0"/>
              </a:spcBef>
            </a:pPr>
            <a:r>
              <a:rPr lang="en-US" sz="1067" dirty="0">
                <a:solidFill>
                  <a:srgbClr val="18243F"/>
                </a:solidFill>
                <a:latin typeface="Gotham"/>
              </a:rPr>
              <a:t>• Demanding entry  </a:t>
            </a:r>
          </a:p>
          <a:p>
            <a:pPr>
              <a:lnSpc>
                <a:spcPts val="1493"/>
              </a:lnSpc>
              <a:spcBef>
                <a:spcPct val="0"/>
              </a:spcBef>
            </a:pPr>
            <a:r>
              <a:rPr lang="en-US" sz="1067" dirty="0">
                <a:solidFill>
                  <a:srgbClr val="18243F"/>
                </a:solidFill>
                <a:latin typeface="Gotham"/>
              </a:rPr>
              <a:t>   requirements </a:t>
            </a:r>
          </a:p>
          <a:p>
            <a:pPr>
              <a:lnSpc>
                <a:spcPts val="1493"/>
              </a:lnSpc>
              <a:spcBef>
                <a:spcPct val="0"/>
              </a:spcBef>
            </a:pPr>
            <a:r>
              <a:rPr lang="en-US" sz="1067" dirty="0">
                <a:solidFill>
                  <a:srgbClr val="18243F"/>
                </a:solidFill>
                <a:latin typeface="Gotham"/>
              </a:rPr>
              <a:t>   5 GSCEs at Grade 5-9 </a:t>
            </a:r>
          </a:p>
          <a:p>
            <a:pPr>
              <a:lnSpc>
                <a:spcPts val="1493"/>
              </a:lnSpc>
              <a:spcBef>
                <a:spcPct val="0"/>
              </a:spcBef>
            </a:pPr>
            <a:endParaRPr lang="en-US" sz="1067" dirty="0">
              <a:solidFill>
                <a:srgbClr val="18243F"/>
              </a:solidFill>
              <a:latin typeface="Gotham"/>
            </a:endParaRPr>
          </a:p>
          <a:p>
            <a:pPr>
              <a:lnSpc>
                <a:spcPts val="1493"/>
              </a:lnSpc>
              <a:spcBef>
                <a:spcPct val="0"/>
              </a:spcBef>
            </a:pPr>
            <a:r>
              <a:rPr lang="en-US" sz="1067" dirty="0">
                <a:solidFill>
                  <a:srgbClr val="18243F"/>
                </a:solidFill>
                <a:latin typeface="Gotham"/>
              </a:rPr>
              <a:t>• You must have </a:t>
            </a:r>
            <a:r>
              <a:rPr lang="en-US" sz="1067" dirty="0">
                <a:solidFill>
                  <a:srgbClr val="18243F"/>
                </a:solidFill>
                <a:latin typeface="Gotham Bold Italics"/>
              </a:rPr>
              <a:t>GSCE English </a:t>
            </a:r>
          </a:p>
          <a:p>
            <a:pPr>
              <a:lnSpc>
                <a:spcPts val="1493"/>
              </a:lnSpc>
              <a:spcBef>
                <a:spcPct val="0"/>
              </a:spcBef>
            </a:pPr>
            <a:r>
              <a:rPr lang="en-US" sz="1067" dirty="0">
                <a:solidFill>
                  <a:srgbClr val="18243F"/>
                </a:solidFill>
                <a:latin typeface="Gotham Bold Italics"/>
              </a:rPr>
              <a:t>   &amp; </a:t>
            </a:r>
            <a:r>
              <a:rPr lang="en-US" sz="1067" dirty="0" err="1">
                <a:solidFill>
                  <a:srgbClr val="18243F"/>
                </a:solidFill>
                <a:latin typeface="Gotham Bold Italics"/>
              </a:rPr>
              <a:t>Maths</a:t>
            </a:r>
            <a:r>
              <a:rPr lang="en-US" sz="1067" dirty="0">
                <a:solidFill>
                  <a:srgbClr val="18243F"/>
                </a:solidFill>
                <a:latin typeface="Gotham Bold Italics"/>
              </a:rPr>
              <a:t> at Grade 5 or above</a:t>
            </a:r>
          </a:p>
          <a:p>
            <a:pPr>
              <a:lnSpc>
                <a:spcPts val="1120"/>
              </a:lnSpc>
              <a:spcBef>
                <a:spcPct val="0"/>
              </a:spcBef>
            </a:pPr>
            <a:endParaRPr lang="en-US" sz="1067" dirty="0">
              <a:solidFill>
                <a:srgbClr val="18243F"/>
              </a:solidFill>
              <a:latin typeface="Gotham Bold Italics"/>
            </a:endParaRPr>
          </a:p>
          <a:p>
            <a:pPr>
              <a:lnSpc>
                <a:spcPts val="1120"/>
              </a:lnSpc>
              <a:spcBef>
                <a:spcPct val="0"/>
              </a:spcBef>
            </a:pPr>
            <a:endParaRPr lang="en-US" sz="1067" dirty="0">
              <a:solidFill>
                <a:srgbClr val="18243F"/>
              </a:solidFill>
              <a:latin typeface="Gotham Bold Italics"/>
            </a:endParaRPr>
          </a:p>
        </p:txBody>
      </p:sp>
      <p:sp>
        <p:nvSpPr>
          <p:cNvPr id="5" name="TextBox 5"/>
          <p:cNvSpPr txBox="1"/>
          <p:nvPr/>
        </p:nvSpPr>
        <p:spPr>
          <a:xfrm>
            <a:off x="4638473" y="2053625"/>
            <a:ext cx="2259603" cy="4257576"/>
          </a:xfrm>
          <a:prstGeom prst="rect">
            <a:avLst/>
          </a:prstGeom>
        </p:spPr>
        <p:txBody>
          <a:bodyPr lIns="0" tIns="0" rIns="0" bIns="0" rtlCol="0" anchor="t">
            <a:spAutoFit/>
          </a:bodyPr>
          <a:lstStyle/>
          <a:p>
            <a:pPr algn="ctr">
              <a:lnSpc>
                <a:spcPts val="1680"/>
              </a:lnSpc>
              <a:spcBef>
                <a:spcPct val="0"/>
              </a:spcBef>
            </a:pPr>
            <a:r>
              <a:rPr lang="en-US" sz="1200" dirty="0">
                <a:solidFill>
                  <a:srgbClr val="18243F"/>
                </a:solidFill>
                <a:latin typeface="Gotham Bold"/>
              </a:rPr>
              <a:t>Vocational </a:t>
            </a:r>
            <a:r>
              <a:rPr lang="en-US" sz="1200" dirty="0" err="1">
                <a:solidFill>
                  <a:srgbClr val="18243F"/>
                </a:solidFill>
                <a:latin typeface="Gotham Bold"/>
              </a:rPr>
              <a:t>Programmes</a:t>
            </a:r>
            <a:endParaRPr lang="en-US" sz="1200" dirty="0">
              <a:solidFill>
                <a:srgbClr val="18243F"/>
              </a:solidFill>
              <a:latin typeface="Gotham Bold"/>
            </a:endParaRPr>
          </a:p>
          <a:p>
            <a:pPr>
              <a:lnSpc>
                <a:spcPts val="373"/>
              </a:lnSpc>
              <a:spcBef>
                <a:spcPct val="0"/>
              </a:spcBef>
            </a:pPr>
            <a:endParaRPr lang="en-US" sz="1200" dirty="0">
              <a:solidFill>
                <a:srgbClr val="18243F"/>
              </a:solidFill>
              <a:latin typeface="Gotham Bold"/>
            </a:endParaRPr>
          </a:p>
          <a:p>
            <a:pPr>
              <a:lnSpc>
                <a:spcPts val="1120"/>
              </a:lnSpc>
              <a:spcBef>
                <a:spcPct val="0"/>
              </a:spcBef>
            </a:pPr>
            <a:endParaRPr lang="en-US" sz="1200" dirty="0">
              <a:solidFill>
                <a:srgbClr val="18243F"/>
              </a:solidFill>
              <a:latin typeface="Gotham Bold"/>
            </a:endParaRPr>
          </a:p>
          <a:p>
            <a:pPr algn="ctr">
              <a:lnSpc>
                <a:spcPts val="1493"/>
              </a:lnSpc>
              <a:spcBef>
                <a:spcPct val="0"/>
              </a:spcBef>
            </a:pPr>
            <a:r>
              <a:rPr lang="en-US" sz="1066" dirty="0">
                <a:solidFill>
                  <a:srgbClr val="FFFFFF"/>
                </a:solidFill>
                <a:latin typeface="Gotham"/>
              </a:rPr>
              <a:t>Vocational </a:t>
            </a:r>
          </a:p>
          <a:p>
            <a:pPr algn="ctr">
              <a:lnSpc>
                <a:spcPts val="1493"/>
              </a:lnSpc>
              <a:spcBef>
                <a:spcPct val="0"/>
              </a:spcBef>
            </a:pPr>
            <a:r>
              <a:rPr lang="en-US" sz="1066" dirty="0">
                <a:solidFill>
                  <a:srgbClr val="FFFFFF"/>
                </a:solidFill>
                <a:latin typeface="Gotham"/>
              </a:rPr>
              <a:t>Route (Level 3) </a:t>
            </a:r>
          </a:p>
          <a:p>
            <a:pPr>
              <a:lnSpc>
                <a:spcPts val="1493"/>
              </a:lnSpc>
              <a:spcBef>
                <a:spcPct val="0"/>
              </a:spcBef>
            </a:pPr>
            <a:endParaRPr lang="en-US" sz="1066" dirty="0">
              <a:solidFill>
                <a:srgbClr val="FFFFFF"/>
              </a:solidFill>
              <a:latin typeface="Gotham"/>
            </a:endParaRPr>
          </a:p>
          <a:p>
            <a:pPr>
              <a:lnSpc>
                <a:spcPts val="1493"/>
              </a:lnSpc>
              <a:spcBef>
                <a:spcPct val="0"/>
              </a:spcBef>
            </a:pPr>
            <a:r>
              <a:rPr lang="en-US" sz="1066" dirty="0">
                <a:solidFill>
                  <a:srgbClr val="FFFFFF"/>
                </a:solidFill>
                <a:latin typeface="Gotham Bold"/>
              </a:rPr>
              <a:t>Quick overview: </a:t>
            </a:r>
          </a:p>
          <a:p>
            <a:pPr>
              <a:lnSpc>
                <a:spcPts val="1493"/>
              </a:lnSpc>
              <a:spcBef>
                <a:spcPct val="0"/>
              </a:spcBef>
            </a:pPr>
            <a:endParaRPr lang="en-US" sz="1066" dirty="0">
              <a:solidFill>
                <a:srgbClr val="FFFFFF"/>
              </a:solidFill>
              <a:latin typeface="Gotham Bold"/>
            </a:endParaRPr>
          </a:p>
          <a:p>
            <a:pPr>
              <a:lnSpc>
                <a:spcPts val="1493"/>
              </a:lnSpc>
              <a:spcBef>
                <a:spcPct val="0"/>
              </a:spcBef>
            </a:pPr>
            <a:r>
              <a:rPr lang="en-US" sz="1066" dirty="0">
                <a:solidFill>
                  <a:srgbClr val="18243F"/>
                </a:solidFill>
                <a:latin typeface="Gotham"/>
              </a:rPr>
              <a:t>• Choose 1 subject</a:t>
            </a:r>
          </a:p>
          <a:p>
            <a:pPr>
              <a:lnSpc>
                <a:spcPts val="1493"/>
              </a:lnSpc>
              <a:spcBef>
                <a:spcPct val="0"/>
              </a:spcBef>
            </a:pPr>
            <a:r>
              <a:rPr lang="en-US" sz="1066" dirty="0">
                <a:solidFill>
                  <a:srgbClr val="18243F"/>
                </a:solidFill>
                <a:latin typeface="Gotham"/>
              </a:rPr>
              <a:t>• Subject broken into units </a:t>
            </a:r>
          </a:p>
          <a:p>
            <a:pPr>
              <a:lnSpc>
                <a:spcPts val="1493"/>
              </a:lnSpc>
              <a:spcBef>
                <a:spcPct val="0"/>
              </a:spcBef>
            </a:pPr>
            <a:r>
              <a:rPr lang="en-US" sz="1066" dirty="0">
                <a:solidFill>
                  <a:srgbClr val="18243F"/>
                </a:solidFill>
                <a:latin typeface="Gotham"/>
              </a:rPr>
              <a:t>• Study 3-5 days per week (14-15 </a:t>
            </a:r>
          </a:p>
          <a:p>
            <a:pPr>
              <a:lnSpc>
                <a:spcPts val="1493"/>
              </a:lnSpc>
              <a:spcBef>
                <a:spcPct val="0"/>
              </a:spcBef>
            </a:pPr>
            <a:r>
              <a:rPr lang="en-US" sz="1066" dirty="0">
                <a:solidFill>
                  <a:srgbClr val="18243F"/>
                </a:solidFill>
                <a:latin typeface="Gotham"/>
              </a:rPr>
              <a:t>   hours) </a:t>
            </a:r>
          </a:p>
          <a:p>
            <a:pPr>
              <a:lnSpc>
                <a:spcPts val="1493"/>
              </a:lnSpc>
              <a:spcBef>
                <a:spcPct val="0"/>
              </a:spcBef>
            </a:pPr>
            <a:r>
              <a:rPr lang="en-US" sz="1066" dirty="0">
                <a:solidFill>
                  <a:srgbClr val="18243F"/>
                </a:solidFill>
                <a:latin typeface="Gotham"/>
              </a:rPr>
              <a:t>• Primarily coursework based </a:t>
            </a:r>
          </a:p>
          <a:p>
            <a:pPr>
              <a:lnSpc>
                <a:spcPts val="1493"/>
              </a:lnSpc>
              <a:spcBef>
                <a:spcPct val="0"/>
              </a:spcBef>
            </a:pPr>
            <a:r>
              <a:rPr lang="en-US" sz="1066" dirty="0">
                <a:solidFill>
                  <a:srgbClr val="18243F"/>
                </a:solidFill>
                <a:latin typeface="Gotham"/>
              </a:rPr>
              <a:t>• Equivalent to 3 A Levels (Level </a:t>
            </a:r>
          </a:p>
          <a:p>
            <a:pPr>
              <a:lnSpc>
                <a:spcPts val="1493"/>
              </a:lnSpc>
              <a:spcBef>
                <a:spcPct val="0"/>
              </a:spcBef>
            </a:pPr>
            <a:r>
              <a:rPr lang="en-US" sz="1066" dirty="0">
                <a:solidFill>
                  <a:srgbClr val="18243F"/>
                </a:solidFill>
                <a:latin typeface="Gotham"/>
              </a:rPr>
              <a:t>   3 BTEC) </a:t>
            </a:r>
          </a:p>
          <a:p>
            <a:pPr>
              <a:lnSpc>
                <a:spcPts val="1493"/>
              </a:lnSpc>
              <a:spcBef>
                <a:spcPct val="0"/>
              </a:spcBef>
            </a:pPr>
            <a:r>
              <a:rPr lang="en-US" sz="1066" dirty="0">
                <a:solidFill>
                  <a:srgbClr val="18243F"/>
                </a:solidFill>
                <a:latin typeface="Gotham"/>
              </a:rPr>
              <a:t>• Entry requirements</a:t>
            </a:r>
          </a:p>
          <a:p>
            <a:pPr>
              <a:lnSpc>
                <a:spcPts val="1493"/>
              </a:lnSpc>
              <a:spcBef>
                <a:spcPct val="0"/>
              </a:spcBef>
            </a:pPr>
            <a:r>
              <a:rPr lang="en-US" sz="1066" dirty="0">
                <a:solidFill>
                  <a:srgbClr val="18243F"/>
                </a:solidFill>
                <a:latin typeface="Gotham Bold"/>
              </a:rPr>
              <a:t>  </a:t>
            </a:r>
            <a:r>
              <a:rPr lang="en-US" sz="1066" dirty="0">
                <a:solidFill>
                  <a:srgbClr val="18243F"/>
                </a:solidFill>
                <a:latin typeface="Gotham"/>
              </a:rPr>
              <a:t> 5 GSCEs at Grade 4-9 </a:t>
            </a:r>
          </a:p>
          <a:p>
            <a:pPr>
              <a:lnSpc>
                <a:spcPts val="1493"/>
              </a:lnSpc>
              <a:spcBef>
                <a:spcPct val="0"/>
              </a:spcBef>
            </a:pPr>
            <a:r>
              <a:rPr lang="en-US" sz="1066" dirty="0">
                <a:solidFill>
                  <a:srgbClr val="18243F"/>
                </a:solidFill>
                <a:latin typeface="Gotham Bold"/>
              </a:rPr>
              <a:t> </a:t>
            </a:r>
            <a:r>
              <a:rPr lang="en-US" sz="1066" dirty="0">
                <a:solidFill>
                  <a:srgbClr val="18243F"/>
                </a:solidFill>
                <a:latin typeface="Gotham"/>
              </a:rPr>
              <a:t> </a:t>
            </a:r>
            <a:r>
              <a:rPr lang="en-US" sz="1066" dirty="0">
                <a:solidFill>
                  <a:srgbClr val="18243F"/>
                </a:solidFill>
                <a:latin typeface="Gotham Italics"/>
              </a:rPr>
              <a:t>Some subjects require </a:t>
            </a:r>
          </a:p>
          <a:p>
            <a:pPr>
              <a:lnSpc>
                <a:spcPts val="1493"/>
              </a:lnSpc>
              <a:spcBef>
                <a:spcPct val="0"/>
              </a:spcBef>
            </a:pPr>
            <a:r>
              <a:rPr lang="en-US" sz="1066" dirty="0">
                <a:solidFill>
                  <a:srgbClr val="18243F"/>
                </a:solidFill>
                <a:latin typeface="Gotham Italics"/>
              </a:rPr>
              <a:t>  additional GSCEs i.e. </a:t>
            </a:r>
          </a:p>
          <a:p>
            <a:pPr>
              <a:lnSpc>
                <a:spcPts val="1493"/>
              </a:lnSpc>
              <a:spcBef>
                <a:spcPct val="0"/>
              </a:spcBef>
            </a:pPr>
            <a:r>
              <a:rPr lang="en-US" sz="1066" dirty="0">
                <a:solidFill>
                  <a:srgbClr val="18243F"/>
                </a:solidFill>
                <a:latin typeface="Gotham Italics"/>
              </a:rPr>
              <a:t>  Engineering &amp; Sport</a:t>
            </a:r>
          </a:p>
          <a:p>
            <a:pPr>
              <a:lnSpc>
                <a:spcPts val="1493"/>
              </a:lnSpc>
              <a:spcBef>
                <a:spcPct val="0"/>
              </a:spcBef>
            </a:pPr>
            <a:endParaRPr lang="en-US" sz="1066" dirty="0">
              <a:solidFill>
                <a:srgbClr val="18243F"/>
              </a:solidFill>
              <a:latin typeface="Gotham Italics"/>
            </a:endParaRPr>
          </a:p>
          <a:p>
            <a:pPr>
              <a:lnSpc>
                <a:spcPts val="1493"/>
              </a:lnSpc>
              <a:spcBef>
                <a:spcPct val="0"/>
              </a:spcBef>
            </a:pPr>
            <a:r>
              <a:rPr lang="en-US" sz="1066" dirty="0">
                <a:solidFill>
                  <a:srgbClr val="18243F"/>
                </a:solidFill>
                <a:latin typeface="Gotham"/>
              </a:rPr>
              <a:t>• You must have </a:t>
            </a:r>
            <a:r>
              <a:rPr lang="en-US" sz="1066" dirty="0">
                <a:solidFill>
                  <a:srgbClr val="18243F"/>
                </a:solidFill>
                <a:latin typeface="Gotham Bold Italics"/>
              </a:rPr>
              <a:t>GSCE English </a:t>
            </a:r>
          </a:p>
          <a:p>
            <a:pPr>
              <a:lnSpc>
                <a:spcPts val="1493"/>
              </a:lnSpc>
              <a:spcBef>
                <a:spcPct val="0"/>
              </a:spcBef>
            </a:pPr>
            <a:r>
              <a:rPr lang="en-US" sz="1066" dirty="0">
                <a:solidFill>
                  <a:srgbClr val="18243F"/>
                </a:solidFill>
                <a:latin typeface="Gotham Bold Italics"/>
              </a:rPr>
              <a:t>   OR </a:t>
            </a:r>
            <a:r>
              <a:rPr lang="en-US" sz="1066" dirty="0" err="1">
                <a:solidFill>
                  <a:srgbClr val="18243F"/>
                </a:solidFill>
                <a:latin typeface="Gotham Bold Italics"/>
              </a:rPr>
              <a:t>Maths</a:t>
            </a:r>
            <a:r>
              <a:rPr lang="en-US" sz="1066" dirty="0">
                <a:solidFill>
                  <a:srgbClr val="18243F"/>
                </a:solidFill>
                <a:latin typeface="Gotham Bold Italics"/>
              </a:rPr>
              <a:t> at Grade 4 or above</a:t>
            </a:r>
          </a:p>
        </p:txBody>
      </p:sp>
      <p:sp>
        <p:nvSpPr>
          <p:cNvPr id="6" name="TextBox 6"/>
          <p:cNvSpPr txBox="1"/>
          <p:nvPr/>
        </p:nvSpPr>
        <p:spPr>
          <a:xfrm>
            <a:off x="7047301" y="2053625"/>
            <a:ext cx="2200089" cy="4065215"/>
          </a:xfrm>
          <a:prstGeom prst="rect">
            <a:avLst/>
          </a:prstGeom>
        </p:spPr>
        <p:txBody>
          <a:bodyPr lIns="0" tIns="0" rIns="0" bIns="0" rtlCol="0" anchor="t">
            <a:spAutoFit/>
          </a:bodyPr>
          <a:lstStyle/>
          <a:p>
            <a:pPr algn="ctr">
              <a:lnSpc>
                <a:spcPts val="1680"/>
              </a:lnSpc>
              <a:spcBef>
                <a:spcPct val="0"/>
              </a:spcBef>
            </a:pPr>
            <a:r>
              <a:rPr lang="en-US" sz="1200" dirty="0">
                <a:solidFill>
                  <a:srgbClr val="18243F"/>
                </a:solidFill>
                <a:latin typeface="Gotham Bold"/>
              </a:rPr>
              <a:t>Apprenticeships</a:t>
            </a:r>
          </a:p>
          <a:p>
            <a:pPr>
              <a:lnSpc>
                <a:spcPts val="373"/>
              </a:lnSpc>
              <a:spcBef>
                <a:spcPct val="0"/>
              </a:spcBef>
            </a:pPr>
            <a:endParaRPr lang="en-US" sz="1200" dirty="0">
              <a:solidFill>
                <a:srgbClr val="18243F"/>
              </a:solidFill>
              <a:latin typeface="Gotham Bold"/>
            </a:endParaRPr>
          </a:p>
          <a:p>
            <a:pPr>
              <a:lnSpc>
                <a:spcPts val="1120"/>
              </a:lnSpc>
              <a:spcBef>
                <a:spcPct val="0"/>
              </a:spcBef>
            </a:pPr>
            <a:endParaRPr lang="en-US" sz="1200" dirty="0">
              <a:solidFill>
                <a:srgbClr val="18243F"/>
              </a:solidFill>
              <a:latin typeface="Gotham Bold"/>
            </a:endParaRPr>
          </a:p>
          <a:p>
            <a:pPr algn="ctr">
              <a:lnSpc>
                <a:spcPts val="1493"/>
              </a:lnSpc>
              <a:spcBef>
                <a:spcPct val="0"/>
              </a:spcBef>
            </a:pPr>
            <a:r>
              <a:rPr lang="en-US" sz="1066" dirty="0">
                <a:solidFill>
                  <a:srgbClr val="FFFFFF"/>
                </a:solidFill>
                <a:latin typeface="Gotham"/>
              </a:rPr>
              <a:t>Available at Levels 2 to 5</a:t>
            </a:r>
          </a:p>
          <a:p>
            <a:pPr>
              <a:lnSpc>
                <a:spcPts val="1493"/>
              </a:lnSpc>
              <a:spcBef>
                <a:spcPct val="0"/>
              </a:spcBef>
            </a:pPr>
            <a:endParaRPr lang="en-US" sz="1066" dirty="0">
              <a:solidFill>
                <a:srgbClr val="FFFFFF"/>
              </a:solidFill>
              <a:latin typeface="Gotham"/>
            </a:endParaRPr>
          </a:p>
          <a:p>
            <a:pPr>
              <a:lnSpc>
                <a:spcPts val="1493"/>
              </a:lnSpc>
              <a:spcBef>
                <a:spcPct val="0"/>
              </a:spcBef>
            </a:pPr>
            <a:endParaRPr lang="en-US" sz="1066" dirty="0">
              <a:solidFill>
                <a:srgbClr val="FFFFFF"/>
              </a:solidFill>
              <a:latin typeface="Gotham"/>
            </a:endParaRPr>
          </a:p>
          <a:p>
            <a:pPr>
              <a:lnSpc>
                <a:spcPts val="1493"/>
              </a:lnSpc>
              <a:spcBef>
                <a:spcPct val="0"/>
              </a:spcBef>
            </a:pPr>
            <a:r>
              <a:rPr lang="en-US" sz="1066" dirty="0">
                <a:solidFill>
                  <a:srgbClr val="FFFFFF"/>
                </a:solidFill>
                <a:latin typeface="Gotham Bold"/>
              </a:rPr>
              <a:t>Quick overview: </a:t>
            </a:r>
          </a:p>
          <a:p>
            <a:pPr>
              <a:lnSpc>
                <a:spcPts val="1493"/>
              </a:lnSpc>
              <a:spcBef>
                <a:spcPct val="0"/>
              </a:spcBef>
            </a:pPr>
            <a:endParaRPr lang="en-US" sz="1066" dirty="0">
              <a:solidFill>
                <a:srgbClr val="FFFFFF"/>
              </a:solidFill>
              <a:latin typeface="Gotham Bold"/>
            </a:endParaRPr>
          </a:p>
          <a:p>
            <a:pPr>
              <a:lnSpc>
                <a:spcPts val="1493"/>
              </a:lnSpc>
              <a:spcBef>
                <a:spcPct val="0"/>
              </a:spcBef>
            </a:pPr>
            <a:r>
              <a:rPr lang="en-US" sz="1066" dirty="0">
                <a:solidFill>
                  <a:srgbClr val="18243F"/>
                </a:solidFill>
                <a:latin typeface="Gotham"/>
              </a:rPr>
              <a:t>• If you know exactly what </a:t>
            </a:r>
          </a:p>
          <a:p>
            <a:pPr>
              <a:lnSpc>
                <a:spcPts val="1493"/>
              </a:lnSpc>
              <a:spcBef>
                <a:spcPct val="0"/>
              </a:spcBef>
            </a:pPr>
            <a:r>
              <a:rPr lang="en-US" sz="1066" dirty="0">
                <a:solidFill>
                  <a:srgbClr val="18243F"/>
                </a:solidFill>
                <a:latin typeface="Gotham"/>
              </a:rPr>
              <a:t>   career you want </a:t>
            </a:r>
          </a:p>
          <a:p>
            <a:pPr>
              <a:lnSpc>
                <a:spcPts val="1493"/>
              </a:lnSpc>
              <a:spcBef>
                <a:spcPct val="0"/>
              </a:spcBef>
            </a:pPr>
            <a:r>
              <a:rPr lang="en-US" sz="1066" dirty="0">
                <a:solidFill>
                  <a:srgbClr val="18243F"/>
                </a:solidFill>
                <a:latin typeface="Gotham"/>
              </a:rPr>
              <a:t>• Spend 4 days at work, 1 day    </a:t>
            </a:r>
          </a:p>
          <a:p>
            <a:pPr>
              <a:lnSpc>
                <a:spcPts val="1493"/>
              </a:lnSpc>
              <a:spcBef>
                <a:spcPct val="0"/>
              </a:spcBef>
            </a:pPr>
            <a:r>
              <a:rPr lang="en-US" sz="1066" dirty="0">
                <a:solidFill>
                  <a:srgbClr val="18243F"/>
                </a:solidFill>
                <a:latin typeface="Gotham"/>
              </a:rPr>
              <a:t>   in college</a:t>
            </a:r>
          </a:p>
          <a:p>
            <a:pPr>
              <a:lnSpc>
                <a:spcPts val="1493"/>
              </a:lnSpc>
              <a:spcBef>
                <a:spcPct val="0"/>
              </a:spcBef>
            </a:pPr>
            <a:r>
              <a:rPr lang="en-US" sz="1066" dirty="0">
                <a:solidFill>
                  <a:srgbClr val="18243F"/>
                </a:solidFill>
                <a:latin typeface="Gotham"/>
              </a:rPr>
              <a:t>• Get paid to learn </a:t>
            </a:r>
          </a:p>
          <a:p>
            <a:pPr>
              <a:lnSpc>
                <a:spcPts val="1493"/>
              </a:lnSpc>
              <a:spcBef>
                <a:spcPct val="0"/>
              </a:spcBef>
            </a:pPr>
            <a:r>
              <a:rPr lang="en-US" sz="1066" dirty="0">
                <a:solidFill>
                  <a:srgbClr val="18243F"/>
                </a:solidFill>
                <a:latin typeface="Gotham"/>
              </a:rPr>
              <a:t>• Study up to degree level* </a:t>
            </a:r>
          </a:p>
          <a:p>
            <a:pPr>
              <a:lnSpc>
                <a:spcPts val="1493"/>
              </a:lnSpc>
              <a:spcBef>
                <a:spcPct val="0"/>
              </a:spcBef>
            </a:pPr>
            <a:r>
              <a:rPr lang="en-US" sz="1066" dirty="0">
                <a:solidFill>
                  <a:srgbClr val="18243F"/>
                </a:solidFill>
                <a:latin typeface="Gotham"/>
              </a:rPr>
              <a:t>• 2-4 GSCEs at Grade 4-9 </a:t>
            </a:r>
          </a:p>
          <a:p>
            <a:pPr>
              <a:lnSpc>
                <a:spcPts val="1493"/>
              </a:lnSpc>
              <a:spcBef>
                <a:spcPct val="0"/>
              </a:spcBef>
            </a:pPr>
            <a:r>
              <a:rPr lang="en-US" sz="1066" dirty="0">
                <a:solidFill>
                  <a:srgbClr val="18243F"/>
                </a:solidFill>
                <a:latin typeface="Gotham Bold"/>
              </a:rPr>
              <a:t> </a:t>
            </a:r>
            <a:r>
              <a:rPr lang="en-US" sz="1066" dirty="0">
                <a:solidFill>
                  <a:srgbClr val="18243F"/>
                </a:solidFill>
                <a:latin typeface="Gotham"/>
              </a:rPr>
              <a:t> </a:t>
            </a:r>
            <a:r>
              <a:rPr lang="en-US" sz="1066" dirty="0">
                <a:solidFill>
                  <a:srgbClr val="18243F"/>
                </a:solidFill>
                <a:latin typeface="Gotham Italics"/>
              </a:rPr>
              <a:t>Most Employers prefer 5 </a:t>
            </a:r>
          </a:p>
          <a:p>
            <a:pPr>
              <a:lnSpc>
                <a:spcPts val="1493"/>
              </a:lnSpc>
              <a:spcBef>
                <a:spcPct val="0"/>
              </a:spcBef>
            </a:pPr>
            <a:r>
              <a:rPr lang="en-US" sz="1066" dirty="0">
                <a:solidFill>
                  <a:srgbClr val="18243F"/>
                </a:solidFill>
                <a:latin typeface="Gotham Italics"/>
              </a:rPr>
              <a:t>  GCSEs at Grade 5 or above</a:t>
            </a:r>
            <a:r>
              <a:rPr lang="en-US" sz="1066" dirty="0">
                <a:solidFill>
                  <a:srgbClr val="18243F"/>
                </a:solidFill>
                <a:latin typeface="Gotham"/>
              </a:rPr>
              <a:t> </a:t>
            </a:r>
          </a:p>
          <a:p>
            <a:pPr>
              <a:lnSpc>
                <a:spcPts val="1493"/>
              </a:lnSpc>
              <a:spcBef>
                <a:spcPct val="0"/>
              </a:spcBef>
            </a:pPr>
            <a:r>
              <a:rPr lang="en-US" sz="1066" dirty="0">
                <a:solidFill>
                  <a:srgbClr val="18243F"/>
                </a:solidFill>
                <a:latin typeface="Gotham"/>
              </a:rPr>
              <a:t>• Employers may ask for </a:t>
            </a:r>
          </a:p>
          <a:p>
            <a:pPr>
              <a:lnSpc>
                <a:spcPts val="1493"/>
              </a:lnSpc>
              <a:spcBef>
                <a:spcPct val="0"/>
              </a:spcBef>
            </a:pPr>
            <a:r>
              <a:rPr lang="en-US" sz="1066" dirty="0">
                <a:solidFill>
                  <a:srgbClr val="18243F"/>
                </a:solidFill>
                <a:latin typeface="Gotham"/>
              </a:rPr>
              <a:t>   specific subjects </a:t>
            </a:r>
          </a:p>
          <a:p>
            <a:pPr>
              <a:lnSpc>
                <a:spcPts val="1493"/>
              </a:lnSpc>
              <a:spcBef>
                <a:spcPct val="0"/>
              </a:spcBef>
            </a:pPr>
            <a:endParaRPr lang="en-US" sz="1066" dirty="0">
              <a:solidFill>
                <a:srgbClr val="18243F"/>
              </a:solidFill>
              <a:latin typeface="Gotham"/>
            </a:endParaRPr>
          </a:p>
          <a:p>
            <a:pPr>
              <a:lnSpc>
                <a:spcPts val="1493"/>
              </a:lnSpc>
              <a:spcBef>
                <a:spcPct val="0"/>
              </a:spcBef>
            </a:pPr>
            <a:r>
              <a:rPr lang="en-US" sz="1066" dirty="0">
                <a:solidFill>
                  <a:srgbClr val="18243F"/>
                </a:solidFill>
                <a:latin typeface="Gotham"/>
              </a:rPr>
              <a:t>• You must have</a:t>
            </a:r>
            <a:r>
              <a:rPr lang="en-US" sz="1066" dirty="0">
                <a:solidFill>
                  <a:srgbClr val="18243F"/>
                </a:solidFill>
                <a:latin typeface="Gotham Bold Italics"/>
              </a:rPr>
              <a:t> GCSE English </a:t>
            </a:r>
          </a:p>
          <a:p>
            <a:pPr>
              <a:lnSpc>
                <a:spcPts val="1493"/>
              </a:lnSpc>
              <a:spcBef>
                <a:spcPct val="0"/>
              </a:spcBef>
            </a:pPr>
            <a:r>
              <a:rPr lang="en-US" sz="1066" dirty="0">
                <a:solidFill>
                  <a:srgbClr val="18243F"/>
                </a:solidFill>
                <a:latin typeface="Gotham Bold Italics"/>
              </a:rPr>
              <a:t>   OR </a:t>
            </a:r>
            <a:r>
              <a:rPr lang="en-US" sz="1066" dirty="0" err="1">
                <a:solidFill>
                  <a:srgbClr val="18243F"/>
                </a:solidFill>
                <a:latin typeface="Gotham Bold Italics"/>
              </a:rPr>
              <a:t>Maths</a:t>
            </a:r>
            <a:r>
              <a:rPr lang="en-US" sz="1066" dirty="0">
                <a:solidFill>
                  <a:srgbClr val="18243F"/>
                </a:solidFill>
                <a:latin typeface="Gotham Bold Italics"/>
              </a:rPr>
              <a:t> at Grade 4 or above </a:t>
            </a:r>
          </a:p>
        </p:txBody>
      </p:sp>
      <p:sp>
        <p:nvSpPr>
          <p:cNvPr id="7" name="TextBox 7"/>
          <p:cNvSpPr txBox="1"/>
          <p:nvPr/>
        </p:nvSpPr>
        <p:spPr>
          <a:xfrm>
            <a:off x="9393440" y="2053625"/>
            <a:ext cx="2537261" cy="3898503"/>
          </a:xfrm>
          <a:prstGeom prst="rect">
            <a:avLst/>
          </a:prstGeom>
        </p:spPr>
        <p:txBody>
          <a:bodyPr lIns="0" tIns="0" rIns="0" bIns="0" rtlCol="0" anchor="t">
            <a:spAutoFit/>
          </a:bodyPr>
          <a:lstStyle/>
          <a:p>
            <a:pPr algn="ctr">
              <a:lnSpc>
                <a:spcPts val="1679"/>
              </a:lnSpc>
              <a:spcBef>
                <a:spcPct val="0"/>
              </a:spcBef>
            </a:pPr>
            <a:r>
              <a:rPr lang="en-US" sz="1199" dirty="0">
                <a:solidFill>
                  <a:srgbClr val="18243F"/>
                </a:solidFill>
                <a:latin typeface="Gotham Bold"/>
              </a:rPr>
              <a:t>Progression &amp; Skills Pathways</a:t>
            </a:r>
          </a:p>
          <a:p>
            <a:pPr>
              <a:lnSpc>
                <a:spcPts val="1679"/>
              </a:lnSpc>
              <a:spcBef>
                <a:spcPct val="0"/>
              </a:spcBef>
            </a:pPr>
            <a:endParaRPr lang="en-US" sz="1199" dirty="0">
              <a:solidFill>
                <a:srgbClr val="18243F"/>
              </a:solidFill>
              <a:latin typeface="Gotham Bold"/>
            </a:endParaRPr>
          </a:p>
          <a:p>
            <a:pPr algn="ctr">
              <a:lnSpc>
                <a:spcPts val="1493"/>
              </a:lnSpc>
              <a:spcBef>
                <a:spcPct val="0"/>
              </a:spcBef>
            </a:pPr>
            <a:r>
              <a:rPr lang="en-US" sz="1066" dirty="0">
                <a:solidFill>
                  <a:srgbClr val="FFFFFF"/>
                </a:solidFill>
                <a:latin typeface="Gotham"/>
              </a:rPr>
              <a:t>Level 2, Level 1 &amp; Entry Level</a:t>
            </a:r>
          </a:p>
          <a:p>
            <a:pPr>
              <a:lnSpc>
                <a:spcPts val="1493"/>
              </a:lnSpc>
              <a:spcBef>
                <a:spcPct val="0"/>
              </a:spcBef>
            </a:pPr>
            <a:endParaRPr lang="en-US" sz="1066" dirty="0">
              <a:solidFill>
                <a:srgbClr val="FFFFFF"/>
              </a:solidFill>
              <a:latin typeface="Gotham"/>
            </a:endParaRPr>
          </a:p>
          <a:p>
            <a:pPr>
              <a:lnSpc>
                <a:spcPts val="1493"/>
              </a:lnSpc>
              <a:spcBef>
                <a:spcPct val="0"/>
              </a:spcBef>
            </a:pPr>
            <a:endParaRPr lang="en-US" sz="1066" dirty="0">
              <a:solidFill>
                <a:srgbClr val="FFFFFF"/>
              </a:solidFill>
              <a:latin typeface="Gotham"/>
            </a:endParaRPr>
          </a:p>
          <a:p>
            <a:pPr>
              <a:lnSpc>
                <a:spcPts val="1493"/>
              </a:lnSpc>
              <a:spcBef>
                <a:spcPct val="0"/>
              </a:spcBef>
            </a:pPr>
            <a:r>
              <a:rPr lang="en-US" sz="1066" dirty="0">
                <a:solidFill>
                  <a:srgbClr val="FFFFFF"/>
                </a:solidFill>
                <a:latin typeface="Gotham Bold"/>
              </a:rPr>
              <a:t>Quick overview:</a:t>
            </a:r>
            <a:r>
              <a:rPr lang="en-US" sz="1066" dirty="0">
                <a:solidFill>
                  <a:srgbClr val="18243F"/>
                </a:solidFill>
                <a:latin typeface="Gotham Bold"/>
              </a:rPr>
              <a:t> </a:t>
            </a:r>
          </a:p>
          <a:p>
            <a:pPr>
              <a:lnSpc>
                <a:spcPts val="1493"/>
              </a:lnSpc>
              <a:spcBef>
                <a:spcPct val="0"/>
              </a:spcBef>
            </a:pPr>
            <a:endParaRPr lang="en-US" sz="1066" dirty="0">
              <a:solidFill>
                <a:srgbClr val="18243F"/>
              </a:solidFill>
              <a:latin typeface="Gotham Bold"/>
            </a:endParaRPr>
          </a:p>
          <a:p>
            <a:pPr>
              <a:lnSpc>
                <a:spcPts val="1493"/>
              </a:lnSpc>
              <a:spcBef>
                <a:spcPct val="0"/>
              </a:spcBef>
            </a:pPr>
            <a:r>
              <a:rPr lang="en-US" sz="1066" dirty="0">
                <a:solidFill>
                  <a:srgbClr val="18243F"/>
                </a:solidFill>
                <a:latin typeface="Gotham"/>
              </a:rPr>
              <a:t>If you’re not quite ready to join a Level 3 </a:t>
            </a:r>
            <a:r>
              <a:rPr lang="en-US" sz="1066" dirty="0" err="1">
                <a:solidFill>
                  <a:srgbClr val="18243F"/>
                </a:solidFill>
                <a:latin typeface="Gotham"/>
              </a:rPr>
              <a:t>programme</a:t>
            </a:r>
            <a:r>
              <a:rPr lang="en-US" sz="1066" dirty="0">
                <a:solidFill>
                  <a:srgbClr val="18243F"/>
                </a:solidFill>
                <a:latin typeface="Gotham"/>
              </a:rPr>
              <a:t>, our vocational Progression Pathways allow you to study at Entry Level, Level 1 or Level 2 and will prepare you to progress onto a higher level.</a:t>
            </a:r>
          </a:p>
          <a:p>
            <a:pPr>
              <a:lnSpc>
                <a:spcPts val="1493"/>
              </a:lnSpc>
              <a:spcBef>
                <a:spcPct val="0"/>
              </a:spcBef>
            </a:pPr>
            <a:endParaRPr lang="en-US" sz="1066" dirty="0">
              <a:solidFill>
                <a:srgbClr val="18243F"/>
              </a:solidFill>
              <a:latin typeface="Gotham"/>
            </a:endParaRPr>
          </a:p>
          <a:p>
            <a:pPr>
              <a:lnSpc>
                <a:spcPts val="1493"/>
              </a:lnSpc>
              <a:spcBef>
                <a:spcPct val="0"/>
              </a:spcBef>
            </a:pPr>
            <a:r>
              <a:rPr lang="en-US" sz="1066" dirty="0">
                <a:solidFill>
                  <a:srgbClr val="18243F"/>
                </a:solidFill>
                <a:latin typeface="Gotham"/>
              </a:rPr>
              <a:t>Alternatively, if you want skills based training in areas such as hairdressing, beauty and construction, you’ll start your journey on a Level 1 Skills Pathway, before progressing to higher levels.</a:t>
            </a:r>
          </a:p>
        </p:txBody>
      </p:sp>
      <p:sp>
        <p:nvSpPr>
          <p:cNvPr id="8" name="TextBox 8"/>
          <p:cNvSpPr txBox="1"/>
          <p:nvPr/>
        </p:nvSpPr>
        <p:spPr>
          <a:xfrm>
            <a:off x="9444240" y="6015517"/>
            <a:ext cx="2431645" cy="705321"/>
          </a:xfrm>
          <a:prstGeom prst="rect">
            <a:avLst/>
          </a:prstGeom>
        </p:spPr>
        <p:txBody>
          <a:bodyPr lIns="0" tIns="0" rIns="0" bIns="0" rtlCol="0" anchor="t">
            <a:spAutoFit/>
          </a:bodyPr>
          <a:lstStyle/>
          <a:p>
            <a:pPr>
              <a:lnSpc>
                <a:spcPts val="1493"/>
              </a:lnSpc>
              <a:spcBef>
                <a:spcPct val="0"/>
              </a:spcBef>
            </a:pPr>
            <a:r>
              <a:rPr lang="en-US" sz="1066" dirty="0">
                <a:solidFill>
                  <a:srgbClr val="FFFFFF"/>
                </a:solidFill>
                <a:latin typeface="Gotham Bold"/>
              </a:rPr>
              <a:t>GCSE </a:t>
            </a:r>
            <a:r>
              <a:rPr lang="en-US" sz="1066" dirty="0" err="1">
                <a:solidFill>
                  <a:srgbClr val="FFFFFF"/>
                </a:solidFill>
                <a:latin typeface="Gotham Bold"/>
              </a:rPr>
              <a:t>Maths</a:t>
            </a:r>
            <a:r>
              <a:rPr lang="en-US" sz="1066" dirty="0">
                <a:solidFill>
                  <a:srgbClr val="FFFFFF"/>
                </a:solidFill>
                <a:latin typeface="Gotham Bold"/>
              </a:rPr>
              <a:t> &amp; English</a:t>
            </a:r>
          </a:p>
          <a:p>
            <a:pPr>
              <a:lnSpc>
                <a:spcPts val="373"/>
              </a:lnSpc>
              <a:spcBef>
                <a:spcPct val="0"/>
              </a:spcBef>
            </a:pPr>
            <a:endParaRPr lang="en-US" sz="1066" dirty="0">
              <a:solidFill>
                <a:srgbClr val="FFFFFF"/>
              </a:solidFill>
              <a:latin typeface="Gotham Bold"/>
            </a:endParaRPr>
          </a:p>
          <a:p>
            <a:pPr>
              <a:lnSpc>
                <a:spcPts val="933"/>
              </a:lnSpc>
              <a:spcBef>
                <a:spcPct val="0"/>
              </a:spcBef>
            </a:pPr>
            <a:r>
              <a:rPr lang="en-US" sz="667" dirty="0">
                <a:solidFill>
                  <a:srgbClr val="18243F"/>
                </a:solidFill>
                <a:latin typeface="Gotham"/>
              </a:rPr>
              <a:t>If you haven’t yet achieved grades 9-4 in these important subjects, </a:t>
            </a:r>
            <a:r>
              <a:rPr lang="en-US" sz="667" dirty="0" err="1">
                <a:solidFill>
                  <a:srgbClr val="18243F"/>
                </a:solidFill>
                <a:latin typeface="Gotham"/>
              </a:rPr>
              <a:t>Maths</a:t>
            </a:r>
            <a:r>
              <a:rPr lang="en-US" sz="667" dirty="0">
                <a:solidFill>
                  <a:srgbClr val="18243F"/>
                </a:solidFill>
                <a:latin typeface="Gotham"/>
              </a:rPr>
              <a:t> and/or English sessions will be on your timetable and you’ll retake qualifications alongside your main course.</a:t>
            </a:r>
          </a:p>
        </p:txBody>
      </p:sp>
      <p:sp>
        <p:nvSpPr>
          <p:cNvPr id="9" name="AutoShape 9"/>
          <p:cNvSpPr/>
          <p:nvPr/>
        </p:nvSpPr>
        <p:spPr>
          <a:xfrm flipH="1" flipV="1">
            <a:off x="2296830" y="2465094"/>
            <a:ext cx="3175" cy="3764947"/>
          </a:xfrm>
          <a:prstGeom prst="line">
            <a:avLst/>
          </a:prstGeom>
          <a:ln w="9525" cap="flat">
            <a:solidFill>
              <a:srgbClr val="000000"/>
            </a:solidFill>
            <a:prstDash val="solid"/>
            <a:headEnd type="none" w="sm" len="sm"/>
            <a:tailEnd type="none" w="sm" len="sm"/>
          </a:ln>
        </p:spPr>
      </p:sp>
      <p:sp>
        <p:nvSpPr>
          <p:cNvPr id="10" name="AutoShape 10"/>
          <p:cNvSpPr/>
          <p:nvPr/>
        </p:nvSpPr>
        <p:spPr>
          <a:xfrm flipH="1" flipV="1">
            <a:off x="4539357" y="2465094"/>
            <a:ext cx="3175" cy="3764947"/>
          </a:xfrm>
          <a:prstGeom prst="line">
            <a:avLst/>
          </a:prstGeom>
          <a:ln w="9525" cap="flat">
            <a:solidFill>
              <a:srgbClr val="000000"/>
            </a:solidFill>
            <a:prstDash val="solid"/>
            <a:headEnd type="none" w="sm" len="sm"/>
            <a:tailEnd type="none" w="sm" len="sm"/>
          </a:ln>
        </p:spPr>
      </p:sp>
      <p:sp>
        <p:nvSpPr>
          <p:cNvPr id="11" name="AutoShape 11"/>
          <p:cNvSpPr/>
          <p:nvPr/>
        </p:nvSpPr>
        <p:spPr>
          <a:xfrm flipH="1" flipV="1">
            <a:off x="6945701" y="2465094"/>
            <a:ext cx="3175" cy="3764947"/>
          </a:xfrm>
          <a:prstGeom prst="line">
            <a:avLst/>
          </a:prstGeom>
          <a:ln w="9525" cap="flat">
            <a:solidFill>
              <a:srgbClr val="000000"/>
            </a:solidFill>
            <a:prstDash val="solid"/>
            <a:headEnd type="none" w="sm" len="sm"/>
            <a:tailEnd type="none" w="sm" len="sm"/>
          </a:ln>
        </p:spPr>
      </p:sp>
      <p:sp>
        <p:nvSpPr>
          <p:cNvPr id="12" name="AutoShape 12"/>
          <p:cNvSpPr/>
          <p:nvPr/>
        </p:nvSpPr>
        <p:spPr>
          <a:xfrm flipH="1" flipV="1">
            <a:off x="9291839" y="2465094"/>
            <a:ext cx="3175" cy="3764947"/>
          </a:xfrm>
          <a:prstGeom prst="line">
            <a:avLst/>
          </a:prstGeom>
          <a:ln w="9525" cap="flat">
            <a:solidFill>
              <a:srgbClr val="000000"/>
            </a:solidFill>
            <a:prstDash val="solid"/>
            <a:headEnd type="none" w="sm" len="sm"/>
            <a:tailEnd type="none" w="sm" len="sm"/>
          </a:ln>
        </p:spPr>
      </p:sp>
    </p:spTree>
    <p:extLst>
      <p:ext uri="{BB962C8B-B14F-4D97-AF65-F5344CB8AC3E}">
        <p14:creationId xmlns:p14="http://schemas.microsoft.com/office/powerpoint/2010/main" val="877904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0" end="1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11" end="1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12" end="1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3" end="1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4" end="1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5" end="1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6" end="1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7" end="17"/>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8" end="18"/>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20" end="20"/>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21" end="21"/>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4">
                                            <p:txEl>
                                              <p:pRg st="3" end="3"/>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4">
                                            <p:txEl>
                                              <p:pRg st="4" end="4"/>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4">
                                            <p:txEl>
                                              <p:pRg st="6" end="6"/>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4">
                                            <p:txEl>
                                              <p:pRg st="9" end="9"/>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4">
                                            <p:txEl>
                                              <p:pRg st="10" end="10"/>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4">
                                            <p:txEl>
                                              <p:pRg st="11" end="11"/>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4">
                                            <p:txEl>
                                              <p:pRg st="12" end="12"/>
                                            </p:txEl>
                                          </p:spTgt>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4">
                                            <p:txEl>
                                              <p:pRg st="13" end="13"/>
                                            </p:txEl>
                                          </p:spTgt>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4">
                                            <p:txEl>
                                              <p:pRg st="14" end="14"/>
                                            </p:txEl>
                                          </p:spTgt>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4">
                                            <p:txEl>
                                              <p:pRg st="16" end="16"/>
                                            </p:txEl>
                                          </p:spTgt>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4">
                                            <p:txEl>
                                              <p:pRg st="17" end="17"/>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5">
                                            <p:txEl>
                                              <p:pRg st="3" end="3"/>
                                            </p:txEl>
                                          </p:spTgt>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5">
                                            <p:txEl>
                                              <p:pRg st="4" end="4"/>
                                            </p:txEl>
                                          </p:spTgt>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5">
                                            <p:txEl>
                                              <p:pRg st="6" end="6"/>
                                            </p:txEl>
                                          </p:spTgt>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5">
                                            <p:txEl>
                                              <p:pRg st="8" end="8"/>
                                            </p:txEl>
                                          </p:spTgt>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5">
                                            <p:txEl>
                                              <p:pRg st="9" end="9"/>
                                            </p:txEl>
                                          </p:spTgt>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5">
                                            <p:txEl>
                                              <p:pRg st="10" end="10"/>
                                            </p:txEl>
                                          </p:spTgt>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5">
                                            <p:txEl>
                                              <p:pRg st="11" end="11"/>
                                            </p:txEl>
                                          </p:spTgt>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5">
                                            <p:txEl>
                                              <p:pRg st="12" end="12"/>
                                            </p:txEl>
                                          </p:spTgt>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5">
                                            <p:txEl>
                                              <p:pRg st="13" end="13"/>
                                            </p:txEl>
                                          </p:spTgt>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5">
                                            <p:txEl>
                                              <p:pRg st="14" end="14"/>
                                            </p:txEl>
                                          </p:spTgt>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5">
                                            <p:txEl>
                                              <p:pRg st="15" end="15"/>
                                            </p:txEl>
                                          </p:spTgt>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5">
                                            <p:txEl>
                                              <p:pRg st="16" end="16"/>
                                            </p:txEl>
                                          </p:spTgt>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5">
                                            <p:txEl>
                                              <p:pRg st="17" end="17"/>
                                            </p:txEl>
                                          </p:spTgt>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5">
                                            <p:txEl>
                                              <p:pRg st="18" end="18"/>
                                            </p:txEl>
                                          </p:spTgt>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5">
                                            <p:txEl>
                                              <p:pRg st="19" end="19"/>
                                            </p:txEl>
                                          </p:spTgt>
                                        </p:tgtEl>
                                        <p:attrNameLst>
                                          <p:attrName>style.visibility</p:attrName>
                                        </p:attrNameLst>
                                      </p:cBhvr>
                                      <p:to>
                                        <p:strVal val="visible"/>
                                      </p:to>
                                    </p:set>
                                  </p:childTnLst>
                                </p:cTn>
                              </p:par>
                              <p:par>
                                <p:cTn id="95" presetID="1" presetClass="entr" presetSubtype="0" fill="hold" nodeType="withEffect">
                                  <p:stCondLst>
                                    <p:cond delay="0"/>
                                  </p:stCondLst>
                                  <p:childTnLst>
                                    <p:set>
                                      <p:cBhvr>
                                        <p:cTn id="96" dur="1" fill="hold">
                                          <p:stCondLst>
                                            <p:cond delay="0"/>
                                          </p:stCondLst>
                                        </p:cTn>
                                        <p:tgtEl>
                                          <p:spTgt spid="5">
                                            <p:txEl>
                                              <p:pRg st="21" end="21"/>
                                            </p:txEl>
                                          </p:spTgt>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5">
                                            <p:txEl>
                                              <p:pRg st="22" end="22"/>
                                            </p:txEl>
                                          </p:spTgt>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nodeType="clickEffect">
                                  <p:stCondLst>
                                    <p:cond delay="0"/>
                                  </p:stCondLst>
                                  <p:childTnLst>
                                    <p:set>
                                      <p:cBhvr>
                                        <p:cTn id="102" dur="1" fill="hold">
                                          <p:stCondLst>
                                            <p:cond delay="0"/>
                                          </p:stCondLst>
                                        </p:cTn>
                                        <p:tgtEl>
                                          <p:spTgt spid="6">
                                            <p:txEl>
                                              <p:pRg st="3" end="3"/>
                                            </p:txEl>
                                          </p:spTgt>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6">
                                            <p:txEl>
                                              <p:pRg st="6" end="6"/>
                                            </p:txEl>
                                          </p:spTgt>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6">
                                            <p:txEl>
                                              <p:pRg st="8" end="8"/>
                                            </p:txEl>
                                          </p:spTgt>
                                        </p:tgtEl>
                                        <p:attrNameLst>
                                          <p:attrName>style.visibility</p:attrName>
                                        </p:attrNameLst>
                                      </p:cBhvr>
                                      <p:to>
                                        <p:strVal val="visible"/>
                                      </p:to>
                                    </p:set>
                                  </p:childTnLst>
                                </p:cTn>
                              </p:par>
                              <p:par>
                                <p:cTn id="107" presetID="1" presetClass="entr" presetSubtype="0" fill="hold" nodeType="withEffect">
                                  <p:stCondLst>
                                    <p:cond delay="0"/>
                                  </p:stCondLst>
                                  <p:childTnLst>
                                    <p:set>
                                      <p:cBhvr>
                                        <p:cTn id="108" dur="1" fill="hold">
                                          <p:stCondLst>
                                            <p:cond delay="0"/>
                                          </p:stCondLst>
                                        </p:cTn>
                                        <p:tgtEl>
                                          <p:spTgt spid="6">
                                            <p:txEl>
                                              <p:pRg st="9" end="9"/>
                                            </p:txEl>
                                          </p:spTgt>
                                        </p:tgtEl>
                                        <p:attrNameLst>
                                          <p:attrName>style.visibility</p:attrName>
                                        </p:attrNameLst>
                                      </p:cBhvr>
                                      <p:to>
                                        <p:strVal val="visible"/>
                                      </p:to>
                                    </p:set>
                                  </p:childTnLst>
                                </p:cTn>
                              </p:par>
                              <p:par>
                                <p:cTn id="109" presetID="1" presetClass="entr" presetSubtype="0" fill="hold" nodeType="withEffect">
                                  <p:stCondLst>
                                    <p:cond delay="0"/>
                                  </p:stCondLst>
                                  <p:childTnLst>
                                    <p:set>
                                      <p:cBhvr>
                                        <p:cTn id="110" dur="1" fill="hold">
                                          <p:stCondLst>
                                            <p:cond delay="0"/>
                                          </p:stCondLst>
                                        </p:cTn>
                                        <p:tgtEl>
                                          <p:spTgt spid="6">
                                            <p:txEl>
                                              <p:pRg st="10" end="10"/>
                                            </p:txEl>
                                          </p:spTgt>
                                        </p:tgtEl>
                                        <p:attrNameLst>
                                          <p:attrName>style.visibility</p:attrName>
                                        </p:attrNameLst>
                                      </p:cBhvr>
                                      <p:to>
                                        <p:strVal val="visible"/>
                                      </p:to>
                                    </p:set>
                                  </p:childTnLst>
                                </p:cTn>
                              </p:par>
                              <p:par>
                                <p:cTn id="111" presetID="1" presetClass="entr" presetSubtype="0" fill="hold" nodeType="withEffect">
                                  <p:stCondLst>
                                    <p:cond delay="0"/>
                                  </p:stCondLst>
                                  <p:childTnLst>
                                    <p:set>
                                      <p:cBhvr>
                                        <p:cTn id="112" dur="1" fill="hold">
                                          <p:stCondLst>
                                            <p:cond delay="0"/>
                                          </p:stCondLst>
                                        </p:cTn>
                                        <p:tgtEl>
                                          <p:spTgt spid="6">
                                            <p:txEl>
                                              <p:pRg st="11" end="11"/>
                                            </p:txEl>
                                          </p:spTgt>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6">
                                            <p:txEl>
                                              <p:pRg st="12" end="12"/>
                                            </p:txEl>
                                          </p:spTgt>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6">
                                            <p:txEl>
                                              <p:pRg st="13" end="13"/>
                                            </p:txEl>
                                          </p:spTgt>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
                                            <p:txEl>
                                              <p:pRg st="14" end="14"/>
                                            </p:txEl>
                                          </p:spTgt>
                                        </p:tgtEl>
                                        <p:attrNameLst>
                                          <p:attrName>style.visibility</p:attrName>
                                        </p:attrNameLst>
                                      </p:cBhvr>
                                      <p:to>
                                        <p:strVal val="visible"/>
                                      </p:to>
                                    </p:set>
                                  </p:childTnLst>
                                </p:cTn>
                              </p:par>
                              <p:par>
                                <p:cTn id="119" presetID="1" presetClass="entr" presetSubtype="0" fill="hold" nodeType="withEffect">
                                  <p:stCondLst>
                                    <p:cond delay="0"/>
                                  </p:stCondLst>
                                  <p:childTnLst>
                                    <p:set>
                                      <p:cBhvr>
                                        <p:cTn id="120" dur="1" fill="hold">
                                          <p:stCondLst>
                                            <p:cond delay="0"/>
                                          </p:stCondLst>
                                        </p:cTn>
                                        <p:tgtEl>
                                          <p:spTgt spid="6">
                                            <p:txEl>
                                              <p:pRg st="15" end="15"/>
                                            </p:txEl>
                                          </p:spTgt>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6">
                                            <p:txEl>
                                              <p:pRg st="16" end="16"/>
                                            </p:txEl>
                                          </p:spTgt>
                                        </p:tgtEl>
                                        <p:attrNameLst>
                                          <p:attrName>style.visibility</p:attrName>
                                        </p:attrNameLst>
                                      </p:cBhvr>
                                      <p:to>
                                        <p:strVal val="visible"/>
                                      </p:to>
                                    </p:set>
                                  </p:childTnLst>
                                </p:cTn>
                              </p:par>
                              <p:par>
                                <p:cTn id="123" presetID="1" presetClass="entr" presetSubtype="0" fill="hold" nodeType="withEffect">
                                  <p:stCondLst>
                                    <p:cond delay="0"/>
                                  </p:stCondLst>
                                  <p:childTnLst>
                                    <p:set>
                                      <p:cBhvr>
                                        <p:cTn id="124" dur="1" fill="hold">
                                          <p:stCondLst>
                                            <p:cond delay="0"/>
                                          </p:stCondLst>
                                        </p:cTn>
                                        <p:tgtEl>
                                          <p:spTgt spid="6">
                                            <p:txEl>
                                              <p:pRg st="17" end="17"/>
                                            </p:txEl>
                                          </p:spTgt>
                                        </p:tgtEl>
                                        <p:attrNameLst>
                                          <p:attrName>style.visibility</p:attrName>
                                        </p:attrNameLst>
                                      </p:cBhvr>
                                      <p:to>
                                        <p:strVal val="visible"/>
                                      </p:to>
                                    </p:set>
                                  </p:childTnLst>
                                </p:cTn>
                              </p:par>
                              <p:par>
                                <p:cTn id="125" presetID="1" presetClass="entr" presetSubtype="0" fill="hold" nodeType="withEffect">
                                  <p:stCondLst>
                                    <p:cond delay="0"/>
                                  </p:stCondLst>
                                  <p:childTnLst>
                                    <p:set>
                                      <p:cBhvr>
                                        <p:cTn id="126" dur="1" fill="hold">
                                          <p:stCondLst>
                                            <p:cond delay="0"/>
                                          </p:stCondLst>
                                        </p:cTn>
                                        <p:tgtEl>
                                          <p:spTgt spid="6">
                                            <p:txEl>
                                              <p:pRg st="18" end="18"/>
                                            </p:txEl>
                                          </p:spTgt>
                                        </p:tgtEl>
                                        <p:attrNameLst>
                                          <p:attrName>style.visibility</p:attrName>
                                        </p:attrNameLst>
                                      </p:cBhvr>
                                      <p:to>
                                        <p:strVal val="visible"/>
                                      </p:to>
                                    </p:set>
                                  </p:childTnLst>
                                </p:cTn>
                              </p:par>
                              <p:par>
                                <p:cTn id="127" presetID="1" presetClass="entr" presetSubtype="0" fill="hold" nodeType="withEffect">
                                  <p:stCondLst>
                                    <p:cond delay="0"/>
                                  </p:stCondLst>
                                  <p:childTnLst>
                                    <p:set>
                                      <p:cBhvr>
                                        <p:cTn id="128" dur="1" fill="hold">
                                          <p:stCondLst>
                                            <p:cond delay="0"/>
                                          </p:stCondLst>
                                        </p:cTn>
                                        <p:tgtEl>
                                          <p:spTgt spid="6">
                                            <p:txEl>
                                              <p:pRg st="20" end="20"/>
                                            </p:txEl>
                                          </p:spTgt>
                                        </p:tgtEl>
                                        <p:attrNameLst>
                                          <p:attrName>style.visibility</p:attrName>
                                        </p:attrNameLst>
                                      </p:cBhvr>
                                      <p:to>
                                        <p:strVal val="visible"/>
                                      </p:to>
                                    </p:set>
                                  </p:childTnLst>
                                </p:cTn>
                              </p:par>
                              <p:par>
                                <p:cTn id="129" presetID="1" presetClass="entr" presetSubtype="0" fill="hold" nodeType="withEffect">
                                  <p:stCondLst>
                                    <p:cond delay="0"/>
                                  </p:stCondLst>
                                  <p:childTnLst>
                                    <p:set>
                                      <p:cBhvr>
                                        <p:cTn id="130" dur="1" fill="hold">
                                          <p:stCondLst>
                                            <p:cond delay="0"/>
                                          </p:stCondLst>
                                        </p:cTn>
                                        <p:tgtEl>
                                          <p:spTgt spid="6">
                                            <p:txEl>
                                              <p:pRg st="21" end="21"/>
                                            </p:txEl>
                                          </p:spTgt>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presetID="1" presetClass="entr" presetSubtype="0" fill="hold" nodeType="clickEffect">
                                  <p:stCondLst>
                                    <p:cond delay="0"/>
                                  </p:stCondLst>
                                  <p:childTnLst>
                                    <p:set>
                                      <p:cBhvr>
                                        <p:cTn id="134" dur="1" fill="hold">
                                          <p:stCondLst>
                                            <p:cond delay="0"/>
                                          </p:stCondLst>
                                        </p:cTn>
                                        <p:tgtEl>
                                          <p:spTgt spid="7">
                                            <p:txEl>
                                              <p:pRg st="2" end="2"/>
                                            </p:txEl>
                                          </p:spTgt>
                                        </p:tgtEl>
                                        <p:attrNameLst>
                                          <p:attrName>style.visibility</p:attrName>
                                        </p:attrNameLst>
                                      </p:cBhvr>
                                      <p:to>
                                        <p:strVal val="visible"/>
                                      </p:to>
                                    </p:set>
                                  </p:childTnLst>
                                </p:cTn>
                              </p:par>
                              <p:par>
                                <p:cTn id="135" presetID="1" presetClass="entr" presetSubtype="0" fill="hold" nodeType="withEffect">
                                  <p:stCondLst>
                                    <p:cond delay="0"/>
                                  </p:stCondLst>
                                  <p:childTnLst>
                                    <p:set>
                                      <p:cBhvr>
                                        <p:cTn id="136" dur="1" fill="hold">
                                          <p:stCondLst>
                                            <p:cond delay="0"/>
                                          </p:stCondLst>
                                        </p:cTn>
                                        <p:tgtEl>
                                          <p:spTgt spid="7">
                                            <p:txEl>
                                              <p:pRg st="5" end="5"/>
                                            </p:txEl>
                                          </p:spTgt>
                                        </p:tgtEl>
                                        <p:attrNameLst>
                                          <p:attrName>style.visibility</p:attrName>
                                        </p:attrNameLst>
                                      </p:cBhvr>
                                      <p:to>
                                        <p:strVal val="visible"/>
                                      </p:to>
                                    </p:set>
                                  </p:childTnLst>
                                </p:cTn>
                              </p:par>
                              <p:par>
                                <p:cTn id="137" presetID="1" presetClass="entr" presetSubtype="0" fill="hold" nodeType="withEffect">
                                  <p:stCondLst>
                                    <p:cond delay="0"/>
                                  </p:stCondLst>
                                  <p:childTnLst>
                                    <p:set>
                                      <p:cBhvr>
                                        <p:cTn id="138" dur="1" fill="hold">
                                          <p:stCondLst>
                                            <p:cond delay="0"/>
                                          </p:stCondLst>
                                        </p:cTn>
                                        <p:tgtEl>
                                          <p:spTgt spid="7">
                                            <p:txEl>
                                              <p:pRg st="7" end="7"/>
                                            </p:txEl>
                                          </p:spTgt>
                                        </p:tgtEl>
                                        <p:attrNameLst>
                                          <p:attrName>style.visibility</p:attrName>
                                        </p:attrNameLst>
                                      </p:cBhvr>
                                      <p:to>
                                        <p:strVal val="visible"/>
                                      </p:to>
                                    </p:set>
                                  </p:childTnLst>
                                </p:cTn>
                              </p:par>
                              <p:par>
                                <p:cTn id="139" presetID="1" presetClass="entr" presetSubtype="0" fill="hold" nodeType="withEffect">
                                  <p:stCondLst>
                                    <p:cond delay="0"/>
                                  </p:stCondLst>
                                  <p:childTnLst>
                                    <p:set>
                                      <p:cBhvr>
                                        <p:cTn id="140"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T-levels – key facts</a:t>
            </a:r>
          </a:p>
        </p:txBody>
      </p:sp>
      <p:pic>
        <p:nvPicPr>
          <p:cNvPr id="6" name="Content Placeholder 5"/>
          <p:cNvPicPr>
            <a:picLocks noGrp="1" noChangeAspect="1"/>
          </p:cNvPicPr>
          <p:nvPr>
            <p:ph idx="1"/>
          </p:nvPr>
        </p:nvPicPr>
        <p:blipFill>
          <a:blip r:embed="rId2"/>
          <a:stretch>
            <a:fillRect/>
          </a:stretch>
        </p:blipFill>
        <p:spPr>
          <a:xfrm>
            <a:off x="399883" y="1880292"/>
            <a:ext cx="3460918" cy="2101271"/>
          </a:xfrm>
          <a:prstGeom prst="rect">
            <a:avLst/>
          </a:prstGeom>
        </p:spPr>
      </p:pic>
      <p:pic>
        <p:nvPicPr>
          <p:cNvPr id="7" name="Picture 6"/>
          <p:cNvPicPr>
            <a:picLocks noChangeAspect="1"/>
          </p:cNvPicPr>
          <p:nvPr/>
        </p:nvPicPr>
        <p:blipFill>
          <a:blip r:embed="rId3"/>
          <a:stretch>
            <a:fillRect/>
          </a:stretch>
        </p:blipFill>
        <p:spPr>
          <a:xfrm>
            <a:off x="7839784" y="1778692"/>
            <a:ext cx="3514015" cy="2031308"/>
          </a:xfrm>
          <a:prstGeom prst="rect">
            <a:avLst/>
          </a:prstGeom>
        </p:spPr>
      </p:pic>
      <p:pic>
        <p:nvPicPr>
          <p:cNvPr id="8" name="Picture 7"/>
          <p:cNvPicPr>
            <a:picLocks noChangeAspect="1"/>
          </p:cNvPicPr>
          <p:nvPr/>
        </p:nvPicPr>
        <p:blipFill>
          <a:blip r:embed="rId4"/>
          <a:stretch>
            <a:fillRect/>
          </a:stretch>
        </p:blipFill>
        <p:spPr>
          <a:xfrm>
            <a:off x="4021324" y="1923228"/>
            <a:ext cx="3657936" cy="1977665"/>
          </a:xfrm>
          <a:prstGeom prst="rect">
            <a:avLst/>
          </a:prstGeom>
        </p:spPr>
      </p:pic>
    </p:spTree>
    <p:extLst>
      <p:ext uri="{BB962C8B-B14F-4D97-AF65-F5344CB8AC3E}">
        <p14:creationId xmlns:p14="http://schemas.microsoft.com/office/powerpoint/2010/main" val="3313621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251428" cy="6891428"/>
          </a:xfrm>
        </p:spPr>
      </p:pic>
      <p:sp>
        <p:nvSpPr>
          <p:cNvPr id="3" name="Rectangle 2"/>
          <p:cNvSpPr/>
          <p:nvPr/>
        </p:nvSpPr>
        <p:spPr>
          <a:xfrm>
            <a:off x="571500" y="3213100"/>
            <a:ext cx="4127500" cy="292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71500" y="3271778"/>
            <a:ext cx="4127500" cy="2862322"/>
          </a:xfrm>
          <a:prstGeom prst="rect">
            <a:avLst/>
          </a:prstGeom>
          <a:noFill/>
        </p:spPr>
        <p:txBody>
          <a:bodyPr wrap="square" rtlCol="0">
            <a:spAutoFit/>
          </a:bodyPr>
          <a:lstStyle/>
          <a:p>
            <a:r>
              <a:rPr lang="en-GB" b="1" dirty="0">
                <a:latin typeface="Gotham Bold" pitchFamily="50" charset="0"/>
                <a:cs typeface="Gotham Bold" pitchFamily="50" charset="0"/>
              </a:rPr>
              <a:t>This is you:</a:t>
            </a:r>
            <a:br>
              <a:rPr lang="en-GB" b="1" dirty="0">
                <a:latin typeface="Gotham Bold" pitchFamily="50" charset="0"/>
                <a:cs typeface="Gotham Bold" pitchFamily="50" charset="0"/>
              </a:rPr>
            </a:br>
            <a:endParaRPr lang="en-GB" b="1" dirty="0">
              <a:latin typeface="Gotham Bold" pitchFamily="50" charset="0"/>
              <a:cs typeface="Gotham Bold" pitchFamily="50" charset="0"/>
            </a:endParaRPr>
          </a:p>
          <a:p>
            <a:pPr marL="285750" indent="-285750">
              <a:buFont typeface="Arial" panose="020B0604020202020204" pitchFamily="34" charset="0"/>
              <a:buChar char="•"/>
            </a:pPr>
            <a:r>
              <a:rPr lang="en-GB" dirty="0">
                <a:latin typeface="Gotham Bold" pitchFamily="50" charset="0"/>
                <a:cs typeface="Gotham Bold" pitchFamily="50" charset="0"/>
              </a:rPr>
              <a:t>I want to gain hands on work experience</a:t>
            </a:r>
          </a:p>
          <a:p>
            <a:pPr marL="285750" indent="-285750">
              <a:buFont typeface="Arial" panose="020B0604020202020204" pitchFamily="34" charset="0"/>
              <a:buChar char="•"/>
            </a:pPr>
            <a:r>
              <a:rPr lang="en-GB" dirty="0">
                <a:latin typeface="Gotham Bold" pitchFamily="50" charset="0"/>
                <a:cs typeface="Gotham Bold" pitchFamily="50" charset="0"/>
              </a:rPr>
              <a:t>I want to put the theory I'm learning into practice</a:t>
            </a:r>
          </a:p>
          <a:p>
            <a:pPr marL="285750" indent="-285750">
              <a:buFont typeface="Arial" panose="020B0604020202020204" pitchFamily="34" charset="0"/>
              <a:buChar char="•"/>
            </a:pPr>
            <a:r>
              <a:rPr lang="en-GB" dirty="0">
                <a:latin typeface="Gotham Bold" pitchFamily="50" charset="0"/>
                <a:cs typeface="Gotham Bold" pitchFamily="50" charset="0"/>
              </a:rPr>
              <a:t>I have a career in mind</a:t>
            </a:r>
          </a:p>
          <a:p>
            <a:pPr marL="285750" indent="-285750">
              <a:buFont typeface="Arial" panose="020B0604020202020204" pitchFamily="34" charset="0"/>
              <a:buChar char="•"/>
            </a:pPr>
            <a:r>
              <a:rPr lang="en-GB" dirty="0">
                <a:latin typeface="Gotham Bold" pitchFamily="50" charset="0"/>
                <a:cs typeface="Gotham Bold" pitchFamily="50" charset="0"/>
              </a:rPr>
              <a:t>I want to go on to university, get an apprenticeship or get a job</a:t>
            </a:r>
          </a:p>
        </p:txBody>
      </p:sp>
    </p:spTree>
    <p:extLst>
      <p:ext uri="{BB962C8B-B14F-4D97-AF65-F5344CB8AC3E}">
        <p14:creationId xmlns:p14="http://schemas.microsoft.com/office/powerpoint/2010/main" val="501656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251428" cy="6891428"/>
          </a:xfrm>
        </p:spPr>
      </p:pic>
      <p:sp>
        <p:nvSpPr>
          <p:cNvPr id="3" name="Rectangle 2"/>
          <p:cNvSpPr/>
          <p:nvPr/>
        </p:nvSpPr>
        <p:spPr>
          <a:xfrm>
            <a:off x="571500" y="3213100"/>
            <a:ext cx="4127500" cy="292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71500" y="3271778"/>
            <a:ext cx="4127500" cy="3139321"/>
          </a:xfrm>
          <a:prstGeom prst="rect">
            <a:avLst/>
          </a:prstGeom>
          <a:noFill/>
        </p:spPr>
        <p:txBody>
          <a:bodyPr wrap="square" rtlCol="0">
            <a:spAutoFit/>
          </a:bodyPr>
          <a:lstStyle/>
          <a:p>
            <a:r>
              <a:rPr lang="en-GB" b="1" dirty="0">
                <a:latin typeface="Gotham Bold" pitchFamily="50" charset="0"/>
                <a:cs typeface="Gotham Bold" pitchFamily="50" charset="0"/>
              </a:rPr>
              <a:t>Industry placements </a:t>
            </a:r>
            <a:br>
              <a:rPr lang="en-GB" b="1" dirty="0">
                <a:latin typeface="Gotham Bold" pitchFamily="50" charset="0"/>
                <a:cs typeface="Gotham Bold" pitchFamily="50" charset="0"/>
              </a:rPr>
            </a:br>
            <a:endParaRPr lang="en-GB" b="1" dirty="0">
              <a:latin typeface="Gotham Bold" pitchFamily="50" charset="0"/>
              <a:cs typeface="Gotham Bold" pitchFamily="50" charset="0"/>
            </a:endParaRPr>
          </a:p>
          <a:p>
            <a:pPr marL="285750" indent="-285750">
              <a:buFont typeface="Arial" panose="020B0604020202020204" pitchFamily="34" charset="0"/>
              <a:buChar char="•"/>
            </a:pPr>
            <a:r>
              <a:rPr lang="en-GB" dirty="0">
                <a:latin typeface="Gotham Bold" pitchFamily="50" charset="0"/>
                <a:cs typeface="Gotham Bold" pitchFamily="50" charset="0"/>
              </a:rPr>
              <a:t>We work with a wide range of employers to offer meaningful industry placements.</a:t>
            </a:r>
          </a:p>
          <a:p>
            <a:pPr marL="285750" indent="-285750">
              <a:buFont typeface="Arial" panose="020B0604020202020204" pitchFamily="34" charset="0"/>
              <a:buChar char="•"/>
            </a:pPr>
            <a:endParaRPr lang="en-GB" dirty="0">
              <a:latin typeface="Gotham Bold" pitchFamily="50" charset="0"/>
              <a:cs typeface="Gotham Bold" pitchFamily="50" charset="0"/>
            </a:endParaRPr>
          </a:p>
          <a:p>
            <a:pPr marL="285750" indent="-285750">
              <a:buFont typeface="Arial" panose="020B0604020202020204" pitchFamily="34" charset="0"/>
              <a:buChar char="•"/>
            </a:pPr>
            <a:r>
              <a:rPr lang="en-GB" dirty="0">
                <a:latin typeface="Gotham Bold" pitchFamily="50" charset="0"/>
                <a:cs typeface="Gotham Bold" pitchFamily="50" charset="0"/>
              </a:rPr>
              <a:t>Students are guided through the process to secure their placement with curriculum support.</a:t>
            </a:r>
          </a:p>
          <a:p>
            <a:pPr marL="285750" indent="-285750">
              <a:buFont typeface="Arial" panose="020B0604020202020204" pitchFamily="34" charset="0"/>
              <a:buChar char="•"/>
            </a:pPr>
            <a:endParaRPr lang="en-GB" dirty="0">
              <a:latin typeface="Gotham Bold" pitchFamily="50" charset="0"/>
              <a:cs typeface="Gotham Bold" pitchFamily="50" charset="0"/>
            </a:endParaRPr>
          </a:p>
        </p:txBody>
      </p:sp>
    </p:spTree>
    <p:extLst>
      <p:ext uri="{BB962C8B-B14F-4D97-AF65-F5344CB8AC3E}">
        <p14:creationId xmlns:p14="http://schemas.microsoft.com/office/powerpoint/2010/main" val="18926740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sp>
        <p:nvSpPr>
          <p:cNvPr id="3" name="TextBox 3"/>
          <p:cNvSpPr txBox="1"/>
          <p:nvPr/>
        </p:nvSpPr>
        <p:spPr>
          <a:xfrm>
            <a:off x="373026" y="3295064"/>
            <a:ext cx="4776287" cy="1461939"/>
          </a:xfrm>
          <a:prstGeom prst="rect">
            <a:avLst/>
          </a:prstGeom>
        </p:spPr>
        <p:txBody>
          <a:bodyPr lIns="0" tIns="0" rIns="0" bIns="0" rtlCol="0" anchor="t">
            <a:spAutoFit/>
          </a:bodyPr>
          <a:lstStyle/>
          <a:p>
            <a:pPr>
              <a:lnSpc>
                <a:spcPts val="1493"/>
              </a:lnSpc>
              <a:spcBef>
                <a:spcPct val="0"/>
              </a:spcBef>
            </a:pPr>
            <a:r>
              <a:rPr lang="en-US" sz="1066">
                <a:solidFill>
                  <a:srgbClr val="EF7921"/>
                </a:solidFill>
                <a:latin typeface="Gotham Bold"/>
              </a:rPr>
              <a:t>If this is you:</a:t>
            </a:r>
          </a:p>
          <a:p>
            <a:pPr>
              <a:lnSpc>
                <a:spcPts val="1213"/>
              </a:lnSpc>
              <a:spcBef>
                <a:spcPct val="0"/>
              </a:spcBef>
            </a:pPr>
            <a:endParaRPr lang="en-US" sz="1066">
              <a:solidFill>
                <a:srgbClr val="EF7921"/>
              </a:solidFill>
              <a:latin typeface="Gotham Bold"/>
            </a:endParaRPr>
          </a:p>
          <a:p>
            <a:pPr>
              <a:lnSpc>
                <a:spcPts val="1213"/>
              </a:lnSpc>
              <a:spcBef>
                <a:spcPct val="0"/>
              </a:spcBef>
            </a:pPr>
            <a:r>
              <a:rPr lang="en-US" sz="866">
                <a:solidFill>
                  <a:srgbClr val="EF7921"/>
                </a:solidFill>
                <a:latin typeface="Gotham"/>
              </a:rPr>
              <a:t>•</a:t>
            </a:r>
            <a:r>
              <a:rPr lang="en-US" sz="866">
                <a:solidFill>
                  <a:srgbClr val="18243F"/>
                </a:solidFill>
                <a:latin typeface="Gotham"/>
              </a:rPr>
              <a:t> I want to gain hands-on work experience, with an extended industry placement </a:t>
            </a:r>
          </a:p>
          <a:p>
            <a:pPr>
              <a:lnSpc>
                <a:spcPts val="467"/>
              </a:lnSpc>
              <a:spcBef>
                <a:spcPct val="0"/>
              </a:spcBef>
            </a:pPr>
            <a:endParaRPr lang="en-US" sz="866">
              <a:solidFill>
                <a:srgbClr val="18243F"/>
              </a:solidFill>
              <a:latin typeface="Gotham"/>
            </a:endParaRPr>
          </a:p>
          <a:p>
            <a:pPr>
              <a:lnSpc>
                <a:spcPts val="1213"/>
              </a:lnSpc>
              <a:spcBef>
                <a:spcPct val="0"/>
              </a:spcBef>
            </a:pPr>
            <a:r>
              <a:rPr lang="en-US" sz="866">
                <a:solidFill>
                  <a:srgbClr val="EF7921"/>
                </a:solidFill>
                <a:latin typeface="Gotham"/>
              </a:rPr>
              <a:t>•</a:t>
            </a:r>
            <a:r>
              <a:rPr lang="en-US" sz="866">
                <a:solidFill>
                  <a:srgbClr val="18243F"/>
                </a:solidFill>
                <a:latin typeface="Gotham"/>
              </a:rPr>
              <a:t> I want to put the theory I’m learning into practice </a:t>
            </a:r>
          </a:p>
          <a:p>
            <a:pPr>
              <a:lnSpc>
                <a:spcPts val="466"/>
              </a:lnSpc>
              <a:spcBef>
                <a:spcPct val="0"/>
              </a:spcBef>
            </a:pPr>
            <a:endParaRPr lang="en-US" sz="866">
              <a:solidFill>
                <a:srgbClr val="18243F"/>
              </a:solidFill>
              <a:latin typeface="Gotham"/>
            </a:endParaRPr>
          </a:p>
          <a:p>
            <a:pPr>
              <a:lnSpc>
                <a:spcPts val="1213"/>
              </a:lnSpc>
              <a:spcBef>
                <a:spcPct val="0"/>
              </a:spcBef>
            </a:pPr>
            <a:r>
              <a:rPr lang="en-US" sz="866">
                <a:solidFill>
                  <a:srgbClr val="EF7921"/>
                </a:solidFill>
                <a:latin typeface="Gotham"/>
              </a:rPr>
              <a:t>•</a:t>
            </a:r>
            <a:r>
              <a:rPr lang="en-US" sz="866">
                <a:solidFill>
                  <a:srgbClr val="18243F"/>
                </a:solidFill>
                <a:latin typeface="Gotham"/>
              </a:rPr>
              <a:t> I have a career in mind </a:t>
            </a:r>
          </a:p>
          <a:p>
            <a:pPr>
              <a:lnSpc>
                <a:spcPts val="466"/>
              </a:lnSpc>
              <a:spcBef>
                <a:spcPct val="0"/>
              </a:spcBef>
            </a:pPr>
            <a:endParaRPr lang="en-US" sz="866">
              <a:solidFill>
                <a:srgbClr val="18243F"/>
              </a:solidFill>
              <a:latin typeface="Gotham"/>
            </a:endParaRPr>
          </a:p>
          <a:p>
            <a:pPr>
              <a:lnSpc>
                <a:spcPts val="1213"/>
              </a:lnSpc>
              <a:spcBef>
                <a:spcPct val="0"/>
              </a:spcBef>
            </a:pPr>
            <a:r>
              <a:rPr lang="en-US" sz="866">
                <a:solidFill>
                  <a:srgbClr val="EF7921"/>
                </a:solidFill>
                <a:latin typeface="Gotham"/>
              </a:rPr>
              <a:t>•</a:t>
            </a:r>
            <a:r>
              <a:rPr lang="en-US" sz="866">
                <a:solidFill>
                  <a:srgbClr val="18243F"/>
                </a:solidFill>
                <a:latin typeface="Gotham"/>
              </a:rPr>
              <a:t> I want to go on to university, get a higher apprenticeship or a job</a:t>
            </a:r>
          </a:p>
          <a:p>
            <a:pPr>
              <a:lnSpc>
                <a:spcPts val="1213"/>
              </a:lnSpc>
              <a:spcBef>
                <a:spcPct val="0"/>
              </a:spcBef>
            </a:pPr>
            <a:endParaRPr lang="en-US" sz="866">
              <a:solidFill>
                <a:srgbClr val="18243F"/>
              </a:solidFill>
              <a:latin typeface="Gotham"/>
            </a:endParaRPr>
          </a:p>
          <a:p>
            <a:pPr>
              <a:lnSpc>
                <a:spcPts val="1213"/>
              </a:lnSpc>
              <a:spcBef>
                <a:spcPct val="0"/>
              </a:spcBef>
            </a:pPr>
            <a:r>
              <a:rPr lang="en-US" sz="866">
                <a:solidFill>
                  <a:srgbClr val="18243F"/>
                </a:solidFill>
                <a:latin typeface="Gotham Bold"/>
              </a:rPr>
              <a:t>Then a T-Level could really work for you!</a:t>
            </a:r>
          </a:p>
        </p:txBody>
      </p:sp>
      <p:sp>
        <p:nvSpPr>
          <p:cNvPr id="4" name="TextBox 4"/>
          <p:cNvSpPr txBox="1"/>
          <p:nvPr/>
        </p:nvSpPr>
        <p:spPr>
          <a:xfrm>
            <a:off x="5930781" y="3384550"/>
            <a:ext cx="2629019" cy="346249"/>
          </a:xfrm>
          <a:prstGeom prst="rect">
            <a:avLst/>
          </a:prstGeom>
        </p:spPr>
        <p:txBody>
          <a:bodyPr wrap="square" lIns="0" tIns="0" rIns="0" bIns="0" rtlCol="0" anchor="t">
            <a:spAutoFit/>
          </a:bodyPr>
          <a:lstStyle/>
          <a:p>
            <a:pPr algn="ctr">
              <a:lnSpc>
                <a:spcPts val="2706"/>
              </a:lnSpc>
              <a:spcBef>
                <a:spcPct val="0"/>
              </a:spcBef>
            </a:pPr>
            <a:r>
              <a:rPr lang="en-US" sz="1933">
                <a:solidFill>
                  <a:srgbClr val="EF7921"/>
                </a:solidFill>
                <a:latin typeface="Gotham Bold"/>
              </a:rPr>
              <a:t>T Levels  </a:t>
            </a:r>
            <a:r>
              <a:rPr lang="en-US" sz="1933">
                <a:solidFill>
                  <a:srgbClr val="EF7921"/>
                </a:solidFill>
                <a:latin typeface="Gotham"/>
              </a:rPr>
              <a:t>(Level 3)</a:t>
            </a:r>
          </a:p>
        </p:txBody>
      </p:sp>
      <p:sp>
        <p:nvSpPr>
          <p:cNvPr id="5" name="TextBox 5"/>
          <p:cNvSpPr txBox="1"/>
          <p:nvPr/>
        </p:nvSpPr>
        <p:spPr>
          <a:xfrm>
            <a:off x="5930780" y="4072226"/>
            <a:ext cx="2801429" cy="2423740"/>
          </a:xfrm>
          <a:prstGeom prst="rect">
            <a:avLst/>
          </a:prstGeom>
        </p:spPr>
        <p:txBody>
          <a:bodyPr lIns="0" tIns="0" rIns="0" bIns="0" rtlCol="0" anchor="t">
            <a:spAutoFit/>
          </a:bodyPr>
          <a:lstStyle/>
          <a:p>
            <a:pPr>
              <a:lnSpc>
                <a:spcPts val="2053"/>
              </a:lnSpc>
              <a:spcBef>
                <a:spcPct val="0"/>
              </a:spcBef>
            </a:pPr>
            <a:r>
              <a:rPr lang="en-US" sz="1466">
                <a:solidFill>
                  <a:srgbClr val="EF7921"/>
                </a:solidFill>
                <a:latin typeface="Gotham Bold"/>
              </a:rPr>
              <a:t>Building Services Design</a:t>
            </a:r>
          </a:p>
          <a:p>
            <a:pPr>
              <a:lnSpc>
                <a:spcPts val="2053"/>
              </a:lnSpc>
              <a:spcBef>
                <a:spcPct val="0"/>
              </a:spcBef>
            </a:pPr>
            <a:r>
              <a:rPr lang="en-US" sz="1466">
                <a:solidFill>
                  <a:srgbClr val="FFFFFF"/>
                </a:solidFill>
                <a:latin typeface="Gotham Bold"/>
              </a:rPr>
              <a:t>Business Administration</a:t>
            </a:r>
          </a:p>
          <a:p>
            <a:pPr>
              <a:lnSpc>
                <a:spcPts val="2053"/>
              </a:lnSpc>
              <a:spcBef>
                <a:spcPct val="0"/>
              </a:spcBef>
            </a:pPr>
            <a:r>
              <a:rPr lang="en-US" sz="1466">
                <a:solidFill>
                  <a:srgbClr val="EF7921"/>
                </a:solidFill>
                <a:latin typeface="Gotham Bold"/>
              </a:rPr>
              <a:t>Digital Coding &amp; Technology</a:t>
            </a:r>
          </a:p>
          <a:p>
            <a:pPr>
              <a:lnSpc>
                <a:spcPts val="2053"/>
              </a:lnSpc>
              <a:spcBef>
                <a:spcPct val="0"/>
              </a:spcBef>
            </a:pPr>
            <a:r>
              <a:rPr lang="en-US" sz="1466">
                <a:solidFill>
                  <a:srgbClr val="FFFFFF"/>
                </a:solidFill>
                <a:latin typeface="Gotham Bold"/>
              </a:rPr>
              <a:t>Education &amp; Childcare:</a:t>
            </a:r>
          </a:p>
          <a:p>
            <a:pPr>
              <a:lnSpc>
                <a:spcPts val="2053"/>
              </a:lnSpc>
              <a:spcBef>
                <a:spcPct val="0"/>
              </a:spcBef>
            </a:pPr>
            <a:r>
              <a:rPr lang="en-US" sz="1466">
                <a:solidFill>
                  <a:srgbClr val="FFFFFF"/>
                </a:solidFill>
                <a:latin typeface="Gotham Bold"/>
              </a:rPr>
              <a:t>     -Assistant Teaching</a:t>
            </a:r>
          </a:p>
          <a:p>
            <a:pPr>
              <a:lnSpc>
                <a:spcPts val="2053"/>
              </a:lnSpc>
              <a:spcBef>
                <a:spcPct val="0"/>
              </a:spcBef>
            </a:pPr>
            <a:r>
              <a:rPr lang="en-US" sz="1466">
                <a:solidFill>
                  <a:srgbClr val="FFFFFF"/>
                </a:solidFill>
                <a:latin typeface="Gotham Bold"/>
              </a:rPr>
              <a:t>     -Supporting Early Years</a:t>
            </a:r>
          </a:p>
          <a:p>
            <a:pPr>
              <a:lnSpc>
                <a:spcPts val="2053"/>
              </a:lnSpc>
              <a:spcBef>
                <a:spcPct val="0"/>
              </a:spcBef>
            </a:pPr>
            <a:r>
              <a:rPr lang="en-US" sz="1466">
                <a:solidFill>
                  <a:srgbClr val="EF7921"/>
                </a:solidFill>
                <a:latin typeface="Gotham Bold"/>
              </a:rPr>
              <a:t>Electrical &amp; Electronic Engineering</a:t>
            </a:r>
          </a:p>
          <a:p>
            <a:pPr>
              <a:lnSpc>
                <a:spcPts val="2053"/>
              </a:lnSpc>
              <a:spcBef>
                <a:spcPct val="0"/>
              </a:spcBef>
            </a:pPr>
            <a:endParaRPr lang="en-US" sz="1466">
              <a:solidFill>
                <a:srgbClr val="EF7921"/>
              </a:solidFill>
              <a:latin typeface="Gotham Bold"/>
            </a:endParaRPr>
          </a:p>
        </p:txBody>
      </p:sp>
      <p:sp>
        <p:nvSpPr>
          <p:cNvPr id="6" name="TextBox 6"/>
          <p:cNvSpPr txBox="1"/>
          <p:nvPr/>
        </p:nvSpPr>
        <p:spPr>
          <a:xfrm>
            <a:off x="8868663" y="4072226"/>
            <a:ext cx="2801429" cy="2359620"/>
          </a:xfrm>
          <a:prstGeom prst="rect">
            <a:avLst/>
          </a:prstGeom>
        </p:spPr>
        <p:txBody>
          <a:bodyPr lIns="0" tIns="0" rIns="0" bIns="0" rtlCol="0" anchor="t">
            <a:spAutoFit/>
          </a:bodyPr>
          <a:lstStyle/>
          <a:p>
            <a:pPr>
              <a:lnSpc>
                <a:spcPts val="2053"/>
              </a:lnSpc>
            </a:pPr>
            <a:r>
              <a:rPr lang="en-US" sz="1466">
                <a:solidFill>
                  <a:srgbClr val="FFFFFF"/>
                </a:solidFill>
                <a:latin typeface="Gotham Bold"/>
              </a:rPr>
              <a:t>Healthcare:</a:t>
            </a:r>
          </a:p>
          <a:p>
            <a:pPr>
              <a:lnSpc>
                <a:spcPts val="2053"/>
              </a:lnSpc>
            </a:pPr>
            <a:r>
              <a:rPr lang="en-US" sz="1466">
                <a:solidFill>
                  <a:srgbClr val="FFFFFF"/>
                </a:solidFill>
                <a:latin typeface="Gotham Bold"/>
              </a:rPr>
              <a:t> -Adult Nursing</a:t>
            </a:r>
          </a:p>
          <a:p>
            <a:pPr>
              <a:lnSpc>
                <a:spcPts val="2053"/>
              </a:lnSpc>
            </a:pPr>
            <a:r>
              <a:rPr lang="en-US" sz="1466">
                <a:solidFill>
                  <a:srgbClr val="FFFFFF"/>
                </a:solidFill>
                <a:latin typeface="Gotham Bold"/>
              </a:rPr>
              <a:t> -Midwifery</a:t>
            </a:r>
          </a:p>
          <a:p>
            <a:pPr>
              <a:lnSpc>
                <a:spcPts val="2053"/>
              </a:lnSpc>
              <a:spcBef>
                <a:spcPct val="0"/>
              </a:spcBef>
            </a:pPr>
            <a:r>
              <a:rPr lang="en-US" sz="1466">
                <a:solidFill>
                  <a:srgbClr val="EF7921"/>
                </a:solidFill>
                <a:latin typeface="Gotham Bold"/>
              </a:rPr>
              <a:t>Legal Services:</a:t>
            </a:r>
          </a:p>
          <a:p>
            <a:pPr>
              <a:lnSpc>
                <a:spcPts val="2053"/>
              </a:lnSpc>
              <a:spcBef>
                <a:spcPct val="0"/>
              </a:spcBef>
            </a:pPr>
            <a:r>
              <a:rPr lang="en-US" sz="1466">
                <a:solidFill>
                  <a:srgbClr val="EF7921"/>
                </a:solidFill>
                <a:latin typeface="Gotham Bold"/>
              </a:rPr>
              <a:t>     -Business &amp; Finance</a:t>
            </a:r>
          </a:p>
          <a:p>
            <a:pPr>
              <a:lnSpc>
                <a:spcPts val="2053"/>
              </a:lnSpc>
              <a:spcBef>
                <a:spcPct val="0"/>
              </a:spcBef>
            </a:pPr>
            <a:r>
              <a:rPr lang="en-US" sz="1466">
                <a:solidFill>
                  <a:srgbClr val="EF7921"/>
                </a:solidFill>
                <a:latin typeface="Gotham Bold"/>
              </a:rPr>
              <a:t>     -Crime &amp; Social Welfare</a:t>
            </a:r>
          </a:p>
          <a:p>
            <a:pPr>
              <a:lnSpc>
                <a:spcPts val="2053"/>
              </a:lnSpc>
              <a:spcBef>
                <a:spcPct val="0"/>
              </a:spcBef>
            </a:pPr>
            <a:r>
              <a:rPr lang="en-US" sz="1466">
                <a:solidFill>
                  <a:srgbClr val="FFFFFF"/>
                </a:solidFill>
                <a:latin typeface="Gotham Bold"/>
              </a:rPr>
              <a:t>Mechanical Engineering </a:t>
            </a:r>
          </a:p>
          <a:p>
            <a:pPr>
              <a:lnSpc>
                <a:spcPts val="2053"/>
              </a:lnSpc>
              <a:spcBef>
                <a:spcPct val="0"/>
              </a:spcBef>
            </a:pPr>
            <a:r>
              <a:rPr lang="en-US" sz="1466">
                <a:solidFill>
                  <a:srgbClr val="EF7921"/>
                </a:solidFill>
                <a:latin typeface="Gotham Bold"/>
                <a:ea typeface="Gotham Bold"/>
              </a:rPr>
              <a:t>Vehicl﻿e Maintenance &amp; Repair </a:t>
            </a:r>
          </a:p>
          <a:p>
            <a:pPr>
              <a:lnSpc>
                <a:spcPts val="1586"/>
              </a:lnSpc>
              <a:spcBef>
                <a:spcPct val="0"/>
              </a:spcBef>
            </a:pPr>
            <a:endParaRPr lang="en-US" sz="1466">
              <a:solidFill>
                <a:srgbClr val="EF7921"/>
              </a:solidFill>
              <a:latin typeface="Gotham Bold"/>
              <a:ea typeface="Gotham Bold"/>
            </a:endParaRPr>
          </a:p>
        </p:txBody>
      </p:sp>
    </p:spTree>
    <p:extLst>
      <p:ext uri="{BB962C8B-B14F-4D97-AF65-F5344CB8AC3E}">
        <p14:creationId xmlns:p14="http://schemas.microsoft.com/office/powerpoint/2010/main" val="5425619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dirty="0"/>
          </a:p>
        </p:txBody>
      </p:sp>
      <p:sp>
        <p:nvSpPr>
          <p:cNvPr id="3" name="TextBox 3"/>
          <p:cNvSpPr txBox="1"/>
          <p:nvPr/>
        </p:nvSpPr>
        <p:spPr>
          <a:xfrm>
            <a:off x="362765" y="3964706"/>
            <a:ext cx="6195977" cy="1872307"/>
          </a:xfrm>
          <a:prstGeom prst="rect">
            <a:avLst/>
          </a:prstGeom>
        </p:spPr>
        <p:txBody>
          <a:bodyPr wrap="square" lIns="0" tIns="0" rIns="0" bIns="0" rtlCol="0" anchor="t">
            <a:spAutoFit/>
          </a:bodyPr>
          <a:lstStyle/>
          <a:p>
            <a:pPr>
              <a:lnSpc>
                <a:spcPts val="1493"/>
              </a:lnSpc>
              <a:spcBef>
                <a:spcPct val="0"/>
              </a:spcBef>
            </a:pPr>
            <a:r>
              <a:rPr lang="en-US" sz="1200" dirty="0">
                <a:solidFill>
                  <a:srgbClr val="EF7921"/>
                </a:solidFill>
                <a:latin typeface="Gotham Bold"/>
              </a:rPr>
              <a:t>Key facts</a:t>
            </a:r>
          </a:p>
          <a:p>
            <a:pPr>
              <a:lnSpc>
                <a:spcPts val="746"/>
              </a:lnSpc>
              <a:spcBef>
                <a:spcPct val="0"/>
              </a:spcBef>
            </a:pPr>
            <a:endParaRPr lang="en-US" sz="1200" dirty="0">
              <a:solidFill>
                <a:srgbClr val="EF7921"/>
              </a:solidFill>
              <a:latin typeface="Gotham Bold"/>
            </a:endParaRPr>
          </a:p>
          <a:p>
            <a:pPr>
              <a:lnSpc>
                <a:spcPts val="1213"/>
              </a:lnSpc>
              <a:spcBef>
                <a:spcPct val="0"/>
              </a:spcBef>
            </a:pPr>
            <a:r>
              <a:rPr lang="en-US" sz="1000" dirty="0">
                <a:solidFill>
                  <a:srgbClr val="EF7921"/>
                </a:solidFill>
                <a:latin typeface="Gotham"/>
              </a:rPr>
              <a:t>•</a:t>
            </a:r>
            <a:r>
              <a:rPr lang="en-US" sz="1000" dirty="0">
                <a:solidFill>
                  <a:srgbClr val="18243F"/>
                </a:solidFill>
                <a:latin typeface="Gotham"/>
              </a:rPr>
              <a:t> </a:t>
            </a:r>
            <a:r>
              <a:rPr lang="en-US" sz="1400" dirty="0">
                <a:solidFill>
                  <a:srgbClr val="18243F"/>
                </a:solidFill>
                <a:latin typeface="Gotham Bold" pitchFamily="50" charset="0"/>
                <a:cs typeface="Gotham Bold" pitchFamily="50" charset="0"/>
              </a:rPr>
              <a:t>The majority of apprentices self source a placement</a:t>
            </a:r>
          </a:p>
          <a:p>
            <a:pPr>
              <a:lnSpc>
                <a:spcPts val="1213"/>
              </a:lnSpc>
              <a:spcBef>
                <a:spcPct val="0"/>
              </a:spcBef>
            </a:pPr>
            <a:endParaRPr lang="en-US" sz="1400" dirty="0">
              <a:solidFill>
                <a:srgbClr val="18243F"/>
              </a:solidFill>
              <a:latin typeface="Gotham Bold" pitchFamily="50" charset="0"/>
              <a:cs typeface="Gotham Bold" pitchFamily="50" charset="0"/>
            </a:endParaRPr>
          </a:p>
          <a:p>
            <a:pPr>
              <a:lnSpc>
                <a:spcPts val="373"/>
              </a:lnSpc>
              <a:spcBef>
                <a:spcPct val="0"/>
              </a:spcBef>
            </a:pPr>
            <a:endParaRPr lang="en-US" sz="1400" dirty="0">
              <a:solidFill>
                <a:srgbClr val="18243F"/>
              </a:solidFill>
              <a:latin typeface="Gotham Bold" pitchFamily="50" charset="0"/>
              <a:cs typeface="Gotham Bold" pitchFamily="50" charset="0"/>
            </a:endParaRPr>
          </a:p>
          <a:p>
            <a:pPr>
              <a:lnSpc>
                <a:spcPts val="1213"/>
              </a:lnSpc>
              <a:spcBef>
                <a:spcPct val="0"/>
              </a:spcBef>
            </a:pPr>
            <a:r>
              <a:rPr lang="en-US" sz="1400" dirty="0">
                <a:solidFill>
                  <a:srgbClr val="EF7921"/>
                </a:solidFill>
                <a:latin typeface="Gotham Bold" pitchFamily="50" charset="0"/>
                <a:cs typeface="Gotham Bold" pitchFamily="50" charset="0"/>
              </a:rPr>
              <a:t>•</a:t>
            </a:r>
            <a:r>
              <a:rPr lang="en-US" sz="1400" dirty="0">
                <a:solidFill>
                  <a:srgbClr val="18243F"/>
                </a:solidFill>
                <a:latin typeface="Gotham Bold" pitchFamily="50" charset="0"/>
                <a:cs typeface="Gotham Bold" pitchFamily="50" charset="0"/>
              </a:rPr>
              <a:t> A ‘Provider’ is needed for the study day and to assign an assessor</a:t>
            </a:r>
          </a:p>
          <a:p>
            <a:pPr>
              <a:lnSpc>
                <a:spcPts val="1213"/>
              </a:lnSpc>
              <a:spcBef>
                <a:spcPct val="0"/>
              </a:spcBef>
            </a:pPr>
            <a:endParaRPr lang="en-US" sz="1400" dirty="0">
              <a:solidFill>
                <a:srgbClr val="18243F"/>
              </a:solidFill>
              <a:latin typeface="Gotham Bold" pitchFamily="50" charset="0"/>
              <a:cs typeface="Gotham Bold" pitchFamily="50" charset="0"/>
            </a:endParaRPr>
          </a:p>
          <a:p>
            <a:pPr>
              <a:lnSpc>
                <a:spcPts val="373"/>
              </a:lnSpc>
              <a:spcBef>
                <a:spcPct val="0"/>
              </a:spcBef>
            </a:pPr>
            <a:endParaRPr lang="en-US" sz="1400" dirty="0">
              <a:solidFill>
                <a:srgbClr val="18243F"/>
              </a:solidFill>
              <a:latin typeface="Gotham Bold" pitchFamily="50" charset="0"/>
              <a:cs typeface="Gotham Bold" pitchFamily="50" charset="0"/>
            </a:endParaRPr>
          </a:p>
          <a:p>
            <a:pPr>
              <a:lnSpc>
                <a:spcPts val="1213"/>
              </a:lnSpc>
              <a:spcBef>
                <a:spcPct val="0"/>
              </a:spcBef>
            </a:pPr>
            <a:r>
              <a:rPr lang="en-US" sz="1400" dirty="0">
                <a:solidFill>
                  <a:srgbClr val="EF7921"/>
                </a:solidFill>
                <a:latin typeface="Gotham Bold" pitchFamily="50" charset="0"/>
                <a:cs typeface="Gotham Bold" pitchFamily="50" charset="0"/>
              </a:rPr>
              <a:t>•</a:t>
            </a:r>
            <a:r>
              <a:rPr lang="en-US" sz="1400" dirty="0">
                <a:solidFill>
                  <a:srgbClr val="18243F"/>
                </a:solidFill>
                <a:latin typeface="Gotham Bold" pitchFamily="50" charset="0"/>
                <a:cs typeface="Gotham Bold" pitchFamily="50" charset="0"/>
              </a:rPr>
              <a:t> Can be started at any time/age</a:t>
            </a:r>
          </a:p>
          <a:p>
            <a:pPr>
              <a:lnSpc>
                <a:spcPts val="1213"/>
              </a:lnSpc>
              <a:spcBef>
                <a:spcPct val="0"/>
              </a:spcBef>
            </a:pPr>
            <a:endParaRPr lang="en-US" sz="1400" dirty="0">
              <a:solidFill>
                <a:srgbClr val="18243F"/>
              </a:solidFill>
              <a:latin typeface="Gotham Bold" pitchFamily="50" charset="0"/>
              <a:cs typeface="Gotham Bold" pitchFamily="50" charset="0"/>
            </a:endParaRPr>
          </a:p>
          <a:p>
            <a:pPr>
              <a:lnSpc>
                <a:spcPts val="373"/>
              </a:lnSpc>
              <a:spcBef>
                <a:spcPct val="0"/>
              </a:spcBef>
            </a:pPr>
            <a:endParaRPr lang="en-US" sz="1400" dirty="0">
              <a:solidFill>
                <a:srgbClr val="18243F"/>
              </a:solidFill>
              <a:latin typeface="Gotham Bold" pitchFamily="50" charset="0"/>
              <a:cs typeface="Gotham Bold" pitchFamily="50" charset="0"/>
            </a:endParaRPr>
          </a:p>
          <a:p>
            <a:pPr>
              <a:lnSpc>
                <a:spcPts val="1213"/>
              </a:lnSpc>
              <a:spcBef>
                <a:spcPct val="0"/>
              </a:spcBef>
            </a:pPr>
            <a:r>
              <a:rPr lang="en-US" sz="1400" dirty="0">
                <a:solidFill>
                  <a:srgbClr val="EF7921"/>
                </a:solidFill>
                <a:latin typeface="Gotham Bold" pitchFamily="50" charset="0"/>
                <a:cs typeface="Gotham Bold" pitchFamily="50" charset="0"/>
              </a:rPr>
              <a:t>•</a:t>
            </a:r>
            <a:r>
              <a:rPr lang="en-US" sz="1400" dirty="0">
                <a:solidFill>
                  <a:srgbClr val="18243F"/>
                </a:solidFill>
                <a:latin typeface="Gotham Bold" pitchFamily="50" charset="0"/>
                <a:cs typeface="Gotham Bold" pitchFamily="50" charset="0"/>
              </a:rPr>
              <a:t> You can apply for an apprenticeship at a at same time as fulltime college course, subject to finding a placement</a:t>
            </a:r>
          </a:p>
          <a:p>
            <a:pPr>
              <a:lnSpc>
                <a:spcPts val="373"/>
              </a:lnSpc>
              <a:spcBef>
                <a:spcPct val="0"/>
              </a:spcBef>
            </a:pPr>
            <a:endParaRPr lang="en-US" sz="1000" dirty="0">
              <a:solidFill>
                <a:srgbClr val="18243F"/>
              </a:solidFill>
              <a:latin typeface="Gotham"/>
            </a:endParaRPr>
          </a:p>
          <a:p>
            <a:pPr>
              <a:lnSpc>
                <a:spcPts val="1213"/>
              </a:lnSpc>
              <a:spcBef>
                <a:spcPct val="0"/>
              </a:spcBef>
            </a:pPr>
            <a:endParaRPr lang="en-US" sz="1000" dirty="0">
              <a:solidFill>
                <a:srgbClr val="18243F"/>
              </a:solidFill>
              <a:latin typeface="Gotham Bold"/>
            </a:endParaRPr>
          </a:p>
        </p:txBody>
      </p:sp>
      <p:sp>
        <p:nvSpPr>
          <p:cNvPr id="4" name="TextBox 4"/>
          <p:cNvSpPr txBox="1"/>
          <p:nvPr/>
        </p:nvSpPr>
        <p:spPr>
          <a:xfrm>
            <a:off x="5799351" y="106815"/>
            <a:ext cx="6036963" cy="1410643"/>
          </a:xfrm>
          <a:prstGeom prst="rect">
            <a:avLst/>
          </a:prstGeom>
        </p:spPr>
        <p:txBody>
          <a:bodyPr lIns="0" tIns="0" rIns="0" bIns="0" rtlCol="0" anchor="t">
            <a:spAutoFit/>
          </a:bodyPr>
          <a:lstStyle/>
          <a:p>
            <a:pPr>
              <a:lnSpc>
                <a:spcPts val="1493"/>
              </a:lnSpc>
            </a:pPr>
            <a:r>
              <a:rPr lang="en-US" sz="1066" dirty="0">
                <a:solidFill>
                  <a:srgbClr val="EF7921"/>
                </a:solidFill>
                <a:latin typeface="Gotham Bold"/>
              </a:rPr>
              <a:t>Your study options:</a:t>
            </a:r>
          </a:p>
          <a:p>
            <a:pPr>
              <a:lnSpc>
                <a:spcPts val="466"/>
              </a:lnSpc>
            </a:pPr>
            <a:endParaRPr lang="en-US" sz="1066" dirty="0">
              <a:solidFill>
                <a:srgbClr val="EF7921"/>
              </a:solidFill>
              <a:latin typeface="Gotham Bold"/>
            </a:endParaRPr>
          </a:p>
          <a:p>
            <a:pPr>
              <a:lnSpc>
                <a:spcPts val="1213"/>
              </a:lnSpc>
            </a:pPr>
            <a:r>
              <a:rPr lang="en-US" sz="866" dirty="0">
                <a:solidFill>
                  <a:srgbClr val="18243F"/>
                </a:solidFill>
                <a:latin typeface="Gotham Bold"/>
              </a:rPr>
              <a:t>Intermediate Apprenticeship </a:t>
            </a:r>
            <a:r>
              <a:rPr lang="en-US" sz="866" dirty="0">
                <a:solidFill>
                  <a:srgbClr val="18243F"/>
                </a:solidFill>
                <a:latin typeface="Gotham"/>
              </a:rPr>
              <a:t>(Level 2) </a:t>
            </a:r>
          </a:p>
          <a:p>
            <a:pPr>
              <a:lnSpc>
                <a:spcPts val="1119"/>
              </a:lnSpc>
            </a:pPr>
            <a:r>
              <a:rPr lang="en-US" sz="799" dirty="0">
                <a:solidFill>
                  <a:srgbClr val="18243F"/>
                </a:solidFill>
                <a:latin typeface="Gotham"/>
              </a:rPr>
              <a:t>The Level 2 Apprenticeship is equivalent to five GCSEs at grade 9-4.</a:t>
            </a:r>
          </a:p>
          <a:p>
            <a:pPr>
              <a:lnSpc>
                <a:spcPts val="467"/>
              </a:lnSpc>
            </a:pPr>
            <a:endParaRPr lang="en-US" sz="799" dirty="0">
              <a:solidFill>
                <a:srgbClr val="18243F"/>
              </a:solidFill>
              <a:latin typeface="Gotham"/>
            </a:endParaRPr>
          </a:p>
          <a:p>
            <a:pPr>
              <a:lnSpc>
                <a:spcPts val="1213"/>
              </a:lnSpc>
            </a:pPr>
            <a:r>
              <a:rPr lang="en-US" sz="866" dirty="0">
                <a:solidFill>
                  <a:srgbClr val="18243F"/>
                </a:solidFill>
                <a:latin typeface="Gotham Bold"/>
              </a:rPr>
              <a:t>Advanced Apprenticeship </a:t>
            </a:r>
            <a:r>
              <a:rPr lang="en-US" sz="866" dirty="0">
                <a:solidFill>
                  <a:srgbClr val="18243F"/>
                </a:solidFill>
                <a:latin typeface="Gotham"/>
              </a:rPr>
              <a:t>(Level 3)</a:t>
            </a:r>
          </a:p>
          <a:p>
            <a:pPr>
              <a:lnSpc>
                <a:spcPts val="1119"/>
              </a:lnSpc>
            </a:pPr>
            <a:r>
              <a:rPr lang="en-US" sz="799" dirty="0">
                <a:solidFill>
                  <a:srgbClr val="18243F"/>
                </a:solidFill>
                <a:latin typeface="Gotham"/>
              </a:rPr>
              <a:t>The Level 3 Apprenticeship is equivalent to two A Levels.</a:t>
            </a:r>
          </a:p>
          <a:p>
            <a:pPr>
              <a:lnSpc>
                <a:spcPts val="466"/>
              </a:lnSpc>
            </a:pPr>
            <a:endParaRPr lang="en-US" sz="799" dirty="0">
              <a:solidFill>
                <a:srgbClr val="18243F"/>
              </a:solidFill>
              <a:latin typeface="Gotham"/>
            </a:endParaRPr>
          </a:p>
          <a:p>
            <a:pPr>
              <a:lnSpc>
                <a:spcPts val="1213"/>
              </a:lnSpc>
            </a:pPr>
            <a:r>
              <a:rPr lang="en-US" sz="866" dirty="0">
                <a:solidFill>
                  <a:srgbClr val="18243F"/>
                </a:solidFill>
                <a:latin typeface="Gotham Bold"/>
              </a:rPr>
              <a:t>Higher Apprenticeship </a:t>
            </a:r>
            <a:r>
              <a:rPr lang="en-US" sz="866" dirty="0">
                <a:solidFill>
                  <a:srgbClr val="18243F"/>
                </a:solidFill>
                <a:latin typeface="Gotham"/>
              </a:rPr>
              <a:t>(Levels 4-5)</a:t>
            </a:r>
          </a:p>
          <a:p>
            <a:pPr>
              <a:lnSpc>
                <a:spcPts val="1119"/>
              </a:lnSpc>
              <a:spcBef>
                <a:spcPct val="0"/>
              </a:spcBef>
            </a:pPr>
            <a:r>
              <a:rPr lang="en-US" sz="799" dirty="0">
                <a:solidFill>
                  <a:srgbClr val="18243F"/>
                </a:solidFill>
                <a:latin typeface="Gotham"/>
              </a:rPr>
              <a:t>The Level 4-5 Apprenticeship is equivalent to a university-level </a:t>
            </a:r>
            <a:r>
              <a:rPr lang="en-US" sz="799" dirty="0" err="1">
                <a:solidFill>
                  <a:srgbClr val="18243F"/>
                </a:solidFill>
                <a:latin typeface="Gotham"/>
              </a:rPr>
              <a:t>programme</a:t>
            </a:r>
            <a:r>
              <a:rPr lang="en-US" sz="799" dirty="0">
                <a:solidFill>
                  <a:srgbClr val="18243F"/>
                </a:solidFill>
                <a:latin typeface="Gotham"/>
              </a:rPr>
              <a:t> such as a Foundation Degree or HNC/HND.</a:t>
            </a:r>
          </a:p>
        </p:txBody>
      </p:sp>
      <p:sp>
        <p:nvSpPr>
          <p:cNvPr id="5" name="TextBox 5"/>
          <p:cNvSpPr txBox="1"/>
          <p:nvPr/>
        </p:nvSpPr>
        <p:spPr>
          <a:xfrm>
            <a:off x="5872177" y="1624273"/>
            <a:ext cx="5697263" cy="859210"/>
          </a:xfrm>
          <a:prstGeom prst="rect">
            <a:avLst/>
          </a:prstGeom>
        </p:spPr>
        <p:txBody>
          <a:bodyPr lIns="0" tIns="0" rIns="0" bIns="0" rtlCol="0" anchor="t">
            <a:spAutoFit/>
          </a:bodyPr>
          <a:lstStyle/>
          <a:p>
            <a:pPr>
              <a:lnSpc>
                <a:spcPts val="1027"/>
              </a:lnSpc>
              <a:spcBef>
                <a:spcPct val="0"/>
              </a:spcBef>
            </a:pPr>
            <a:r>
              <a:rPr lang="en-US" sz="733" dirty="0">
                <a:solidFill>
                  <a:srgbClr val="EF7921"/>
                </a:solidFill>
                <a:latin typeface="Gotham Bold"/>
              </a:rPr>
              <a:t>The Apprenticeship Hub</a:t>
            </a:r>
          </a:p>
          <a:p>
            <a:pPr>
              <a:lnSpc>
                <a:spcPts val="1027"/>
              </a:lnSpc>
              <a:spcBef>
                <a:spcPct val="0"/>
              </a:spcBef>
            </a:pPr>
            <a:r>
              <a:rPr lang="en-US" sz="733" dirty="0">
                <a:solidFill>
                  <a:srgbClr val="FFFFFF"/>
                </a:solidFill>
                <a:latin typeface="Gotham"/>
              </a:rPr>
              <a:t>The Apprenticeship Hub is a free service where you can find an apprenticeship and get advice on all aspects of employment, including writing a CV, interview preparation tips and help in finding the right apprenticeship for you. </a:t>
            </a:r>
          </a:p>
          <a:p>
            <a:pPr>
              <a:lnSpc>
                <a:spcPts val="747"/>
              </a:lnSpc>
              <a:spcBef>
                <a:spcPct val="0"/>
              </a:spcBef>
            </a:pPr>
            <a:endParaRPr lang="en-US" sz="733" dirty="0">
              <a:solidFill>
                <a:srgbClr val="FFFFFF"/>
              </a:solidFill>
              <a:latin typeface="Gotham"/>
            </a:endParaRPr>
          </a:p>
          <a:p>
            <a:pPr>
              <a:lnSpc>
                <a:spcPts val="1027"/>
              </a:lnSpc>
              <a:spcBef>
                <a:spcPct val="0"/>
              </a:spcBef>
            </a:pPr>
            <a:r>
              <a:rPr lang="en-US" sz="733" dirty="0">
                <a:solidFill>
                  <a:srgbClr val="EF7921"/>
                </a:solidFill>
                <a:latin typeface="Gotham Bold"/>
              </a:rPr>
              <a:t>Get in touch!</a:t>
            </a:r>
          </a:p>
          <a:p>
            <a:pPr>
              <a:lnSpc>
                <a:spcPts val="1027"/>
              </a:lnSpc>
              <a:spcBef>
                <a:spcPct val="0"/>
              </a:spcBef>
            </a:pPr>
            <a:r>
              <a:rPr lang="en-US" sz="733" dirty="0">
                <a:solidFill>
                  <a:srgbClr val="FFFFFF"/>
                </a:solidFill>
                <a:latin typeface="Gotham"/>
              </a:rPr>
              <a:t>E: apprenticeships@nscg.ac.uk</a:t>
            </a:r>
          </a:p>
          <a:p>
            <a:pPr>
              <a:lnSpc>
                <a:spcPts val="1027"/>
              </a:lnSpc>
              <a:spcBef>
                <a:spcPct val="0"/>
              </a:spcBef>
            </a:pPr>
            <a:r>
              <a:rPr lang="en-US" sz="733" dirty="0">
                <a:solidFill>
                  <a:srgbClr val="FFFFFF"/>
                </a:solidFill>
                <a:latin typeface="Gotham"/>
              </a:rPr>
              <a:t>T: 01782 254287 (Newcastle) - 01785 275660 (Stafford)</a:t>
            </a:r>
          </a:p>
        </p:txBody>
      </p:sp>
      <p:sp>
        <p:nvSpPr>
          <p:cNvPr id="6" name="TextBox 6"/>
          <p:cNvSpPr txBox="1"/>
          <p:nvPr/>
        </p:nvSpPr>
        <p:spPr>
          <a:xfrm>
            <a:off x="7238074" y="3447231"/>
            <a:ext cx="1865277" cy="3077766"/>
          </a:xfrm>
          <a:prstGeom prst="rect">
            <a:avLst/>
          </a:prstGeom>
        </p:spPr>
        <p:txBody>
          <a:bodyPr lIns="0" tIns="0" rIns="0" bIns="0" rtlCol="0" anchor="t">
            <a:spAutoFit/>
          </a:bodyPr>
          <a:lstStyle/>
          <a:p>
            <a:pPr>
              <a:lnSpc>
                <a:spcPts val="1493"/>
              </a:lnSpc>
            </a:pPr>
            <a:r>
              <a:rPr lang="en-US" sz="1066" dirty="0">
                <a:solidFill>
                  <a:srgbClr val="FFFFFF"/>
                </a:solidFill>
                <a:latin typeface="Gotham Bold"/>
              </a:rPr>
              <a:t>Adult care</a:t>
            </a:r>
          </a:p>
          <a:p>
            <a:pPr>
              <a:lnSpc>
                <a:spcPts val="1493"/>
              </a:lnSpc>
            </a:pPr>
            <a:r>
              <a:rPr lang="en-US" sz="1066" dirty="0">
                <a:solidFill>
                  <a:srgbClr val="EF7921"/>
                </a:solidFill>
                <a:latin typeface="Gotham Bold"/>
              </a:rPr>
              <a:t>Accounting</a:t>
            </a:r>
          </a:p>
          <a:p>
            <a:pPr>
              <a:lnSpc>
                <a:spcPts val="1493"/>
              </a:lnSpc>
            </a:pPr>
            <a:r>
              <a:rPr lang="en-US" sz="1066" dirty="0">
                <a:solidFill>
                  <a:srgbClr val="FFFFFF"/>
                </a:solidFill>
                <a:latin typeface="Gotham Bold"/>
              </a:rPr>
              <a:t>Advanced &amp; Creative Hair</a:t>
            </a:r>
          </a:p>
          <a:p>
            <a:pPr>
              <a:lnSpc>
                <a:spcPts val="1493"/>
              </a:lnSpc>
            </a:pPr>
            <a:r>
              <a:rPr lang="en-US" sz="1066" dirty="0">
                <a:solidFill>
                  <a:srgbClr val="EF7921"/>
                </a:solidFill>
                <a:latin typeface="Gotham Bold"/>
              </a:rPr>
              <a:t>Barbering</a:t>
            </a:r>
          </a:p>
          <a:p>
            <a:pPr>
              <a:lnSpc>
                <a:spcPts val="1493"/>
              </a:lnSpc>
            </a:pPr>
            <a:r>
              <a:rPr lang="en-US" sz="1066" dirty="0">
                <a:solidFill>
                  <a:srgbClr val="FFFFFF"/>
                </a:solidFill>
                <a:latin typeface="Gotham Bold"/>
              </a:rPr>
              <a:t>Beauty Therapist </a:t>
            </a:r>
          </a:p>
          <a:p>
            <a:pPr>
              <a:lnSpc>
                <a:spcPts val="1493"/>
              </a:lnSpc>
            </a:pPr>
            <a:r>
              <a:rPr lang="en-US" sz="1066" dirty="0">
                <a:solidFill>
                  <a:srgbClr val="EF7921"/>
                </a:solidFill>
                <a:latin typeface="Gotham Bold"/>
              </a:rPr>
              <a:t>Brickwork</a:t>
            </a:r>
          </a:p>
          <a:p>
            <a:pPr>
              <a:lnSpc>
                <a:spcPts val="1493"/>
              </a:lnSpc>
            </a:pPr>
            <a:r>
              <a:rPr lang="en-US" sz="1066" dirty="0">
                <a:solidFill>
                  <a:srgbClr val="FFFFFF"/>
                </a:solidFill>
                <a:latin typeface="Gotham Bold"/>
              </a:rPr>
              <a:t>Business </a:t>
            </a:r>
          </a:p>
          <a:p>
            <a:pPr>
              <a:lnSpc>
                <a:spcPts val="1493"/>
              </a:lnSpc>
            </a:pPr>
            <a:r>
              <a:rPr lang="en-US" sz="1066" dirty="0">
                <a:solidFill>
                  <a:srgbClr val="FFFFFF"/>
                </a:solidFill>
                <a:latin typeface="Gotham Bold"/>
              </a:rPr>
              <a:t>Administration</a:t>
            </a:r>
          </a:p>
          <a:p>
            <a:pPr>
              <a:lnSpc>
                <a:spcPts val="1493"/>
              </a:lnSpc>
            </a:pPr>
            <a:r>
              <a:rPr lang="en-US" sz="1066" dirty="0">
                <a:solidFill>
                  <a:srgbClr val="EF7921"/>
                </a:solidFill>
                <a:latin typeface="Gotham Bold"/>
              </a:rPr>
              <a:t>Carpentry &amp; Joinery</a:t>
            </a:r>
          </a:p>
          <a:p>
            <a:pPr>
              <a:lnSpc>
                <a:spcPts val="1493"/>
              </a:lnSpc>
            </a:pPr>
            <a:r>
              <a:rPr lang="en-US" sz="1066" dirty="0">
                <a:solidFill>
                  <a:srgbClr val="FFFFFF"/>
                </a:solidFill>
                <a:latin typeface="Gotham Bold"/>
              </a:rPr>
              <a:t>Catering </a:t>
            </a:r>
          </a:p>
          <a:p>
            <a:pPr>
              <a:lnSpc>
                <a:spcPts val="1493"/>
              </a:lnSpc>
            </a:pPr>
            <a:r>
              <a:rPr lang="en-US" sz="1066" dirty="0">
                <a:solidFill>
                  <a:srgbClr val="EF7921"/>
                </a:solidFill>
                <a:latin typeface="Gotham Bold"/>
              </a:rPr>
              <a:t>Customer Service</a:t>
            </a:r>
          </a:p>
          <a:p>
            <a:pPr>
              <a:lnSpc>
                <a:spcPts val="1493"/>
              </a:lnSpc>
            </a:pPr>
            <a:r>
              <a:rPr lang="en-US" sz="1066" dirty="0">
                <a:solidFill>
                  <a:srgbClr val="FFFFFF"/>
                </a:solidFill>
                <a:latin typeface="Gotham Bold"/>
              </a:rPr>
              <a:t>Digital Marketing</a:t>
            </a:r>
          </a:p>
          <a:p>
            <a:pPr>
              <a:lnSpc>
                <a:spcPts val="1493"/>
              </a:lnSpc>
            </a:pPr>
            <a:r>
              <a:rPr lang="en-US" sz="1066" dirty="0">
                <a:solidFill>
                  <a:srgbClr val="EF7921"/>
                </a:solidFill>
                <a:latin typeface="Gotham Bold"/>
              </a:rPr>
              <a:t>Digital Technician</a:t>
            </a:r>
          </a:p>
          <a:p>
            <a:pPr>
              <a:lnSpc>
                <a:spcPts val="1493"/>
              </a:lnSpc>
            </a:pPr>
            <a:r>
              <a:rPr lang="en-US" sz="1066" dirty="0">
                <a:solidFill>
                  <a:srgbClr val="FFFFFF"/>
                </a:solidFill>
                <a:latin typeface="Gotham Bold"/>
              </a:rPr>
              <a:t>Early Years </a:t>
            </a:r>
          </a:p>
          <a:p>
            <a:pPr>
              <a:lnSpc>
                <a:spcPts val="1493"/>
              </a:lnSpc>
              <a:spcBef>
                <a:spcPct val="0"/>
              </a:spcBef>
            </a:pPr>
            <a:r>
              <a:rPr lang="en-US" sz="1066" dirty="0">
                <a:solidFill>
                  <a:srgbClr val="EF7921"/>
                </a:solidFill>
                <a:latin typeface="Gotham Bold"/>
              </a:rPr>
              <a:t>Electrical Installation &amp; Maintenance</a:t>
            </a:r>
          </a:p>
        </p:txBody>
      </p:sp>
      <p:sp>
        <p:nvSpPr>
          <p:cNvPr id="7" name="TextBox 7"/>
          <p:cNvSpPr txBox="1"/>
          <p:nvPr/>
        </p:nvSpPr>
        <p:spPr>
          <a:xfrm>
            <a:off x="9273637" y="3263080"/>
            <a:ext cx="2422143" cy="3462486"/>
          </a:xfrm>
          <a:prstGeom prst="rect">
            <a:avLst/>
          </a:prstGeom>
        </p:spPr>
        <p:txBody>
          <a:bodyPr lIns="0" tIns="0" rIns="0" bIns="0" rtlCol="0" anchor="t">
            <a:spAutoFit/>
          </a:bodyPr>
          <a:lstStyle/>
          <a:p>
            <a:pPr>
              <a:lnSpc>
                <a:spcPts val="1493"/>
              </a:lnSpc>
            </a:pPr>
            <a:r>
              <a:rPr lang="en-US" sz="1066">
                <a:solidFill>
                  <a:srgbClr val="FFFFFF"/>
                </a:solidFill>
                <a:latin typeface="Gotham Bold"/>
              </a:rPr>
              <a:t>Engineering (Mechanical and Electrical)</a:t>
            </a:r>
            <a:r>
              <a:rPr lang="en-US" sz="1066">
                <a:solidFill>
                  <a:srgbClr val="EF7921"/>
                </a:solidFill>
                <a:latin typeface="Gotham Bold"/>
              </a:rPr>
              <a:t> </a:t>
            </a:r>
          </a:p>
          <a:p>
            <a:pPr>
              <a:lnSpc>
                <a:spcPts val="1493"/>
              </a:lnSpc>
            </a:pPr>
            <a:r>
              <a:rPr lang="en-US" sz="1066">
                <a:solidFill>
                  <a:srgbClr val="EF7921"/>
                </a:solidFill>
                <a:latin typeface="Gotham Bold"/>
              </a:rPr>
              <a:t>Engineering Production &amp; Design </a:t>
            </a:r>
          </a:p>
          <a:p>
            <a:pPr>
              <a:lnSpc>
                <a:spcPts val="1493"/>
              </a:lnSpc>
            </a:pPr>
            <a:r>
              <a:rPr lang="en-US" sz="1066">
                <a:solidFill>
                  <a:srgbClr val="FFFFFF"/>
                </a:solidFill>
                <a:latin typeface="Gotham Bold"/>
              </a:rPr>
              <a:t>General Welding</a:t>
            </a:r>
          </a:p>
          <a:p>
            <a:pPr>
              <a:lnSpc>
                <a:spcPts val="1493"/>
              </a:lnSpc>
            </a:pPr>
            <a:r>
              <a:rPr lang="en-US" sz="1066">
                <a:solidFill>
                  <a:srgbClr val="EF7921"/>
                </a:solidFill>
                <a:latin typeface="Gotham Bold"/>
              </a:rPr>
              <a:t>Hair Professional </a:t>
            </a:r>
          </a:p>
          <a:p>
            <a:pPr>
              <a:lnSpc>
                <a:spcPts val="1493"/>
              </a:lnSpc>
            </a:pPr>
            <a:r>
              <a:rPr lang="en-US" sz="1066">
                <a:solidFill>
                  <a:srgbClr val="FFFFFF"/>
                </a:solidFill>
                <a:latin typeface="Gotham Bold"/>
              </a:rPr>
              <a:t>Healthcare</a:t>
            </a:r>
          </a:p>
          <a:p>
            <a:pPr>
              <a:lnSpc>
                <a:spcPts val="1493"/>
              </a:lnSpc>
            </a:pPr>
            <a:r>
              <a:rPr lang="en-US" sz="1066">
                <a:solidFill>
                  <a:srgbClr val="EF7921"/>
                </a:solidFill>
                <a:latin typeface="Gotham Bold"/>
              </a:rPr>
              <a:t>Hospitality</a:t>
            </a:r>
            <a:r>
              <a:rPr lang="en-US" sz="1066">
                <a:solidFill>
                  <a:srgbClr val="FFFFFF"/>
                </a:solidFill>
                <a:latin typeface="Gotham Bold"/>
              </a:rPr>
              <a:t> </a:t>
            </a:r>
          </a:p>
          <a:p>
            <a:pPr>
              <a:lnSpc>
                <a:spcPts val="1493"/>
              </a:lnSpc>
            </a:pPr>
            <a:r>
              <a:rPr lang="en-US" sz="1066">
                <a:solidFill>
                  <a:srgbClr val="FFFFFF"/>
                </a:solidFill>
                <a:latin typeface="Gotham Bold"/>
              </a:rPr>
              <a:t>Land based Service</a:t>
            </a:r>
          </a:p>
          <a:p>
            <a:pPr>
              <a:lnSpc>
                <a:spcPts val="1493"/>
              </a:lnSpc>
            </a:pPr>
            <a:r>
              <a:rPr lang="en-US" sz="1066">
                <a:solidFill>
                  <a:srgbClr val="FFFFFF"/>
                </a:solidFill>
                <a:latin typeface="Gotham Bold"/>
              </a:rPr>
              <a:t>Engineer</a:t>
            </a:r>
            <a:r>
              <a:rPr lang="en-US" sz="1066">
                <a:solidFill>
                  <a:srgbClr val="EF7921"/>
                </a:solidFill>
                <a:latin typeface="Gotham Bold"/>
              </a:rPr>
              <a:t> </a:t>
            </a:r>
          </a:p>
          <a:p>
            <a:pPr>
              <a:lnSpc>
                <a:spcPts val="1493"/>
              </a:lnSpc>
            </a:pPr>
            <a:r>
              <a:rPr lang="en-US" sz="1066">
                <a:solidFill>
                  <a:srgbClr val="EF7921"/>
                </a:solidFill>
                <a:latin typeface="Gotham Bold"/>
              </a:rPr>
              <a:t>Learning Mentor</a:t>
            </a:r>
          </a:p>
          <a:p>
            <a:pPr>
              <a:lnSpc>
                <a:spcPts val="1493"/>
              </a:lnSpc>
            </a:pPr>
            <a:r>
              <a:rPr lang="en-US" sz="1066">
                <a:solidFill>
                  <a:srgbClr val="FFFFFF"/>
                </a:solidFill>
                <a:latin typeface="Gotham Bold"/>
              </a:rPr>
              <a:t>Lean Manufacturing</a:t>
            </a:r>
          </a:p>
          <a:p>
            <a:pPr>
              <a:lnSpc>
                <a:spcPts val="1493"/>
              </a:lnSpc>
            </a:pPr>
            <a:r>
              <a:rPr lang="en-US" sz="1066">
                <a:solidFill>
                  <a:srgbClr val="EF7921"/>
                </a:solidFill>
                <a:latin typeface="Gotham Bold"/>
              </a:rPr>
              <a:t>Motor Vehicle Service </a:t>
            </a:r>
          </a:p>
          <a:p>
            <a:pPr>
              <a:lnSpc>
                <a:spcPts val="1493"/>
              </a:lnSpc>
            </a:pPr>
            <a:r>
              <a:rPr lang="en-US" sz="1066">
                <a:solidFill>
                  <a:srgbClr val="EF7921"/>
                </a:solidFill>
                <a:latin typeface="Gotham Bold"/>
              </a:rPr>
              <a:t>and Maintenance </a:t>
            </a:r>
          </a:p>
          <a:p>
            <a:pPr>
              <a:lnSpc>
                <a:spcPts val="1493"/>
              </a:lnSpc>
            </a:pPr>
            <a:r>
              <a:rPr lang="en-US" sz="1066">
                <a:solidFill>
                  <a:srgbClr val="FFFFFF"/>
                </a:solidFill>
                <a:latin typeface="Gotham Bold"/>
              </a:rPr>
              <a:t>Operations and Department </a:t>
            </a:r>
          </a:p>
          <a:p>
            <a:pPr>
              <a:lnSpc>
                <a:spcPts val="1493"/>
              </a:lnSpc>
            </a:pPr>
            <a:r>
              <a:rPr lang="en-US" sz="1066">
                <a:solidFill>
                  <a:srgbClr val="FFFFFF"/>
                </a:solidFill>
                <a:latin typeface="Gotham Bold"/>
              </a:rPr>
              <a:t>Management </a:t>
            </a:r>
          </a:p>
          <a:p>
            <a:pPr>
              <a:lnSpc>
                <a:spcPts val="1493"/>
              </a:lnSpc>
            </a:pPr>
            <a:r>
              <a:rPr lang="en-US" sz="1066">
                <a:solidFill>
                  <a:srgbClr val="EF7921"/>
                </a:solidFill>
                <a:latin typeface="Gotham Bold"/>
              </a:rPr>
              <a:t>Teaching Assistant</a:t>
            </a:r>
            <a:r>
              <a:rPr lang="en-US" sz="1066">
                <a:solidFill>
                  <a:srgbClr val="FFFFFF"/>
                </a:solidFill>
                <a:latin typeface="Gotham Bold"/>
              </a:rPr>
              <a:t> </a:t>
            </a:r>
          </a:p>
          <a:p>
            <a:pPr>
              <a:lnSpc>
                <a:spcPts val="1493"/>
              </a:lnSpc>
            </a:pPr>
            <a:r>
              <a:rPr lang="en-US" sz="1066">
                <a:solidFill>
                  <a:srgbClr val="FFFFFF"/>
                </a:solidFill>
                <a:latin typeface="Gotham Bold"/>
              </a:rPr>
              <a:t>Team Leading </a:t>
            </a:r>
          </a:p>
          <a:p>
            <a:pPr>
              <a:lnSpc>
                <a:spcPts val="1493"/>
              </a:lnSpc>
              <a:spcBef>
                <a:spcPct val="0"/>
              </a:spcBef>
            </a:pPr>
            <a:endParaRPr lang="en-US" sz="1066">
              <a:solidFill>
                <a:srgbClr val="FFFFFF"/>
              </a:solidFill>
              <a:latin typeface="Gotham Bold"/>
            </a:endParaRPr>
          </a:p>
        </p:txBody>
      </p:sp>
      <p:sp>
        <p:nvSpPr>
          <p:cNvPr id="8" name="TextBox 8"/>
          <p:cNvSpPr txBox="1"/>
          <p:nvPr/>
        </p:nvSpPr>
        <p:spPr>
          <a:xfrm>
            <a:off x="7238074" y="3188064"/>
            <a:ext cx="1105826" cy="243656"/>
          </a:xfrm>
          <a:prstGeom prst="rect">
            <a:avLst/>
          </a:prstGeom>
        </p:spPr>
        <p:txBody>
          <a:bodyPr lIns="0" tIns="0" rIns="0" bIns="0" rtlCol="0" anchor="t">
            <a:spAutoFit/>
          </a:bodyPr>
          <a:lstStyle/>
          <a:p>
            <a:pPr>
              <a:lnSpc>
                <a:spcPts val="1866"/>
              </a:lnSpc>
              <a:spcBef>
                <a:spcPct val="0"/>
              </a:spcBef>
            </a:pPr>
            <a:r>
              <a:rPr lang="en-US" sz="1333">
                <a:solidFill>
                  <a:srgbClr val="EF7921"/>
                </a:solidFill>
                <a:latin typeface="Gotham Bold"/>
              </a:rPr>
              <a:t>Our Subjects</a:t>
            </a:r>
          </a:p>
        </p:txBody>
      </p:sp>
    </p:spTree>
    <p:extLst>
      <p:ext uri="{BB962C8B-B14F-4D97-AF65-F5344CB8AC3E}">
        <p14:creationId xmlns:p14="http://schemas.microsoft.com/office/powerpoint/2010/main" val="33092481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Arial" panose="020B0604020202020204" pitchFamily="34" charset="0"/>
                <a:cs typeface="Arial" panose="020B0604020202020204" pitchFamily="34" charset="0"/>
              </a:rPr>
              <a:t>How will this course be delivered?</a:t>
            </a:r>
          </a:p>
        </p:txBody>
      </p:sp>
      <p:sp>
        <p:nvSpPr>
          <p:cNvPr id="3" name="Content Placeholder 2"/>
          <p:cNvSpPr>
            <a:spLocks noGrp="1"/>
          </p:cNvSpPr>
          <p:nvPr>
            <p:ph idx="1"/>
          </p:nvPr>
        </p:nvSpPr>
        <p:spPr/>
        <p:txBody>
          <a:bodyPr>
            <a:normAutofit/>
          </a:bodyPr>
          <a:lstStyle/>
          <a:p>
            <a:r>
              <a:rPr lang="en-GB" dirty="0">
                <a:latin typeface="+mn-lt"/>
                <a:ea typeface="Verdana" panose="020B0604030504040204" pitchFamily="34" charset="0"/>
              </a:rPr>
              <a:t>A two-year, technical study programme, designed with employers to develop the skills that industry needs.</a:t>
            </a:r>
          </a:p>
          <a:p>
            <a:r>
              <a:rPr lang="en-GB" dirty="0">
                <a:latin typeface="+mn-lt"/>
                <a:ea typeface="Verdana" panose="020B0604030504040204" pitchFamily="34" charset="0"/>
              </a:rPr>
              <a:t>Year 1: Engineering/Construction </a:t>
            </a:r>
          </a:p>
          <a:p>
            <a:pPr lvl="1"/>
            <a:r>
              <a:rPr lang="en-GB" dirty="0">
                <a:latin typeface="+mn-lt"/>
                <a:ea typeface="Verdana" panose="020B0604030504040204" pitchFamily="34" charset="0"/>
              </a:rPr>
              <a:t>Core with maths, English and digital skills (embedded)</a:t>
            </a:r>
          </a:p>
          <a:p>
            <a:r>
              <a:rPr lang="en-GB" dirty="0">
                <a:latin typeface="+mn-lt"/>
                <a:ea typeface="Verdana" panose="020B0604030504040204" pitchFamily="34" charset="0"/>
              </a:rPr>
              <a:t>Year 2: Occupational Specialisms </a:t>
            </a:r>
          </a:p>
          <a:p>
            <a:r>
              <a:rPr lang="en-GB" dirty="0">
                <a:latin typeface="+mn-lt"/>
                <a:ea typeface="Verdana" panose="020B0604030504040204" pitchFamily="34" charset="0"/>
              </a:rPr>
              <a:t>Year 1 and 2 - An industry placement of 315 hours in the relevant industry</a:t>
            </a:r>
          </a:p>
          <a:p>
            <a:pPr marL="0" indent="0">
              <a:buNone/>
            </a:pPr>
            <a:endParaRPr lang="en-GB" dirty="0">
              <a:latin typeface="+mn-lt"/>
              <a:ea typeface="Verdana" panose="020B0604030504040204" pitchFamily="34" charset="0"/>
            </a:endParaRPr>
          </a:p>
        </p:txBody>
      </p:sp>
    </p:spTree>
    <p:extLst>
      <p:ext uri="{BB962C8B-B14F-4D97-AF65-F5344CB8AC3E}">
        <p14:creationId xmlns:p14="http://schemas.microsoft.com/office/powerpoint/2010/main" val="4088801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Engineering Employer Event</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248014" y="4371341"/>
            <a:ext cx="3308260" cy="2344873"/>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1769" y="1397916"/>
            <a:ext cx="3455463" cy="230341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46916" y="1496757"/>
            <a:ext cx="3906883" cy="2604589"/>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364" y="4586969"/>
            <a:ext cx="3193868" cy="2129245"/>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72765" y="2673912"/>
            <a:ext cx="4189683" cy="2895600"/>
          </a:xfrm>
          <a:prstGeom prst="rect">
            <a:avLst/>
          </a:prstGeom>
        </p:spPr>
      </p:pic>
    </p:spTree>
    <p:extLst>
      <p:ext uri="{BB962C8B-B14F-4D97-AF65-F5344CB8AC3E}">
        <p14:creationId xmlns:p14="http://schemas.microsoft.com/office/powerpoint/2010/main" val="17345205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Industry Placements</a:t>
            </a:r>
          </a:p>
        </p:txBody>
      </p:sp>
      <p:pic>
        <p:nvPicPr>
          <p:cNvPr id="13" name="Content Placeholder 12"/>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736281" y="3657600"/>
            <a:ext cx="4547874" cy="2210772"/>
          </a:xfr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1270" y="1365230"/>
            <a:ext cx="4012028" cy="208975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4324" y="1591907"/>
            <a:ext cx="2969856" cy="3959808"/>
          </a:xfrm>
          <a:prstGeom prst="rect">
            <a:avLst/>
          </a:prstGeom>
        </p:spPr>
      </p:pic>
      <p:sp>
        <p:nvSpPr>
          <p:cNvPr id="17" name="TextBox 16"/>
          <p:cNvSpPr txBox="1"/>
          <p:nvPr/>
        </p:nvSpPr>
        <p:spPr>
          <a:xfrm rot="20426165">
            <a:off x="4693298" y="2500604"/>
            <a:ext cx="1503938" cy="769441"/>
          </a:xfrm>
          <a:prstGeom prst="rect">
            <a:avLst/>
          </a:prstGeom>
          <a:noFill/>
        </p:spPr>
        <p:txBody>
          <a:bodyPr wrap="none" rtlCol="0">
            <a:spAutoFit/>
          </a:bodyPr>
          <a:lstStyle/>
          <a:p>
            <a:r>
              <a:rPr lang="en-GB" sz="4400" b="1" dirty="0"/>
              <a:t>Leoni</a:t>
            </a:r>
            <a:r>
              <a:rPr lang="en-GB" dirty="0"/>
              <a:t> </a:t>
            </a:r>
          </a:p>
        </p:txBody>
      </p:sp>
      <p:sp>
        <p:nvSpPr>
          <p:cNvPr id="18" name="TextBox 17"/>
          <p:cNvSpPr txBox="1"/>
          <p:nvPr/>
        </p:nvSpPr>
        <p:spPr>
          <a:xfrm>
            <a:off x="3732245" y="5792008"/>
            <a:ext cx="3964547" cy="707886"/>
          </a:xfrm>
          <a:prstGeom prst="rect">
            <a:avLst/>
          </a:prstGeom>
          <a:noFill/>
        </p:spPr>
        <p:txBody>
          <a:bodyPr wrap="none" rtlCol="0">
            <a:spAutoFit/>
          </a:bodyPr>
          <a:lstStyle/>
          <a:p>
            <a:r>
              <a:rPr lang="en-GB" sz="4000" b="1" dirty="0"/>
              <a:t>C 2 C Engineering </a:t>
            </a:r>
          </a:p>
        </p:txBody>
      </p:sp>
      <p:sp>
        <p:nvSpPr>
          <p:cNvPr id="19" name="TextBox 18"/>
          <p:cNvSpPr txBox="1"/>
          <p:nvPr/>
        </p:nvSpPr>
        <p:spPr>
          <a:xfrm>
            <a:off x="8783995" y="5330500"/>
            <a:ext cx="3051348" cy="769441"/>
          </a:xfrm>
          <a:prstGeom prst="rect">
            <a:avLst/>
          </a:prstGeom>
          <a:noFill/>
        </p:spPr>
        <p:txBody>
          <a:bodyPr wrap="none" rtlCol="0">
            <a:spAutoFit/>
          </a:bodyPr>
          <a:lstStyle/>
          <a:p>
            <a:r>
              <a:rPr lang="en-GB" sz="4400" b="1" dirty="0"/>
              <a:t>Portmeirion</a:t>
            </a:r>
            <a:r>
              <a:rPr lang="en-GB" dirty="0"/>
              <a:t> </a:t>
            </a:r>
          </a:p>
        </p:txBody>
      </p:sp>
    </p:spTree>
    <p:extLst>
      <p:ext uri="{BB962C8B-B14F-4D97-AF65-F5344CB8AC3E}">
        <p14:creationId xmlns:p14="http://schemas.microsoft.com/office/powerpoint/2010/main" val="27609808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5835" y="586615"/>
            <a:ext cx="10389973" cy="741408"/>
          </a:xfrm>
        </p:spPr>
        <p:txBody>
          <a:bodyPr/>
          <a:lstStyle/>
          <a:p>
            <a:r>
              <a:rPr lang="en-GB" dirty="0"/>
              <a:t>Industry Placements </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401861" y="1328023"/>
            <a:ext cx="2280896" cy="3041196"/>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3728" y="1642187"/>
            <a:ext cx="2624235" cy="349898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34789" y="1642187"/>
            <a:ext cx="2540648" cy="3387531"/>
          </a:xfrm>
          <a:prstGeom prst="rect">
            <a:avLst/>
          </a:prstGeom>
        </p:spPr>
      </p:pic>
      <p:sp>
        <p:nvSpPr>
          <p:cNvPr id="7" name="TextBox 6"/>
          <p:cNvSpPr txBox="1"/>
          <p:nvPr/>
        </p:nvSpPr>
        <p:spPr>
          <a:xfrm>
            <a:off x="8061650" y="4952732"/>
            <a:ext cx="3757760" cy="707886"/>
          </a:xfrm>
          <a:prstGeom prst="rect">
            <a:avLst/>
          </a:prstGeom>
          <a:noFill/>
        </p:spPr>
        <p:txBody>
          <a:bodyPr wrap="none" rtlCol="0">
            <a:spAutoFit/>
          </a:bodyPr>
          <a:lstStyle/>
          <a:p>
            <a:r>
              <a:rPr lang="en-GB" sz="4000" b="1" dirty="0"/>
              <a:t>EMS Engineering</a:t>
            </a:r>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98754" y="3243830"/>
            <a:ext cx="2950029" cy="2950029"/>
          </a:xfrm>
          <a:prstGeom prst="rect">
            <a:avLst/>
          </a:prstGeom>
        </p:spPr>
      </p:pic>
      <p:sp>
        <p:nvSpPr>
          <p:cNvPr id="9" name="TextBox 8"/>
          <p:cNvSpPr txBox="1"/>
          <p:nvPr/>
        </p:nvSpPr>
        <p:spPr>
          <a:xfrm>
            <a:off x="6130821" y="2258008"/>
            <a:ext cx="1486304" cy="923330"/>
          </a:xfrm>
          <a:prstGeom prst="rect">
            <a:avLst/>
          </a:prstGeom>
          <a:noFill/>
        </p:spPr>
        <p:txBody>
          <a:bodyPr wrap="none" rtlCol="0">
            <a:spAutoFit/>
          </a:bodyPr>
          <a:lstStyle/>
          <a:p>
            <a:r>
              <a:rPr lang="en-GB" sz="5400" b="1" dirty="0"/>
              <a:t>KMF</a:t>
            </a:r>
          </a:p>
        </p:txBody>
      </p:sp>
    </p:spTree>
    <p:extLst>
      <p:ext uri="{BB962C8B-B14F-4D97-AF65-F5344CB8AC3E}">
        <p14:creationId xmlns:p14="http://schemas.microsoft.com/office/powerpoint/2010/main" val="25951231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0602332" y="0"/>
            <a:ext cx="907230" cy="923146"/>
          </a:xfrm>
          <a:prstGeom prst="rect">
            <a:avLst/>
          </a:prstGeom>
        </p:spPr>
      </p:pic>
      <p:sp>
        <p:nvSpPr>
          <p:cNvPr id="7" name="Title 1"/>
          <p:cNvSpPr>
            <a:spLocks noGrp="1"/>
          </p:cNvSpPr>
          <p:nvPr>
            <p:ph type="title"/>
          </p:nvPr>
        </p:nvSpPr>
        <p:spPr>
          <a:xfrm>
            <a:off x="854822" y="3277555"/>
            <a:ext cx="11072751" cy="937693"/>
          </a:xfrm>
        </p:spPr>
        <p:txBody>
          <a:bodyPr>
            <a:normAutofit/>
          </a:bodyPr>
          <a:lstStyle/>
          <a:p>
            <a:r>
              <a:rPr lang="en-GB" sz="4000" b="1" dirty="0">
                <a:solidFill>
                  <a:schemeClr val="tx1"/>
                </a:solidFill>
              </a:rPr>
              <a:t>Progression:</a:t>
            </a:r>
          </a:p>
        </p:txBody>
      </p:sp>
      <p:sp>
        <p:nvSpPr>
          <p:cNvPr id="4" name="Rectangle 3"/>
          <p:cNvSpPr/>
          <p:nvPr/>
        </p:nvSpPr>
        <p:spPr>
          <a:xfrm>
            <a:off x="730131" y="4022231"/>
            <a:ext cx="6550235" cy="1323439"/>
          </a:xfrm>
          <a:prstGeom prst="rect">
            <a:avLst/>
          </a:prstGeom>
        </p:spPr>
        <p:txBody>
          <a:bodyPr wrap="square">
            <a:spAutoFit/>
          </a:bodyPr>
          <a:lstStyle/>
          <a:p>
            <a:pPr marL="742950" lvl="1" indent="-285750" algn="just">
              <a:buFont typeface="Arial" panose="020B0604020202020204" pitchFamily="34" charset="0"/>
              <a:buChar char="•"/>
            </a:pPr>
            <a:r>
              <a:rPr lang="en-GB" sz="1600" dirty="0">
                <a:ea typeface="Tahoma" panose="020B0604030504040204" pitchFamily="34" charset="0"/>
                <a:cs typeface="Tahoma" panose="020B0604030504040204" pitchFamily="34" charset="0"/>
              </a:rPr>
              <a:t>Higher Technical Qualifications – Including HNC, HND and Degrees</a:t>
            </a:r>
          </a:p>
          <a:p>
            <a:pPr marL="742950" lvl="1" indent="-285750" algn="just">
              <a:buFont typeface="Arial" panose="020B0604020202020204" pitchFamily="34" charset="0"/>
              <a:buChar char="•"/>
            </a:pPr>
            <a:r>
              <a:rPr lang="en-GB" sz="1600" dirty="0">
                <a:ea typeface="Tahoma" panose="020B0604030504040204" pitchFamily="34" charset="0"/>
                <a:cs typeface="Tahoma" panose="020B0604030504040204" pitchFamily="34" charset="0"/>
              </a:rPr>
              <a:t>University</a:t>
            </a:r>
          </a:p>
          <a:p>
            <a:pPr marL="742950" lvl="1" indent="-285750" algn="just">
              <a:buFont typeface="Arial" panose="020B0604020202020204" pitchFamily="34" charset="0"/>
              <a:buChar char="•"/>
            </a:pPr>
            <a:r>
              <a:rPr lang="en-GB" sz="1600" dirty="0">
                <a:ea typeface="Tahoma" panose="020B0604030504040204" pitchFamily="34" charset="0"/>
                <a:cs typeface="Tahoma" panose="020B0604030504040204" pitchFamily="34" charset="0"/>
              </a:rPr>
              <a:t>IOT</a:t>
            </a:r>
          </a:p>
          <a:p>
            <a:pPr marL="742950" lvl="1" indent="-285750" algn="just">
              <a:buFont typeface="Arial" panose="020B0604020202020204" pitchFamily="34" charset="0"/>
              <a:buChar char="•"/>
            </a:pPr>
            <a:r>
              <a:rPr lang="en-GB" sz="1600" dirty="0">
                <a:ea typeface="Tahoma" panose="020B0604030504040204" pitchFamily="34" charset="0"/>
                <a:cs typeface="Tahoma" panose="020B0604030504040204" pitchFamily="34" charset="0"/>
              </a:rPr>
              <a:t>Higher Apprenticeships and specialist pathways</a:t>
            </a:r>
          </a:p>
          <a:p>
            <a:pPr marL="742950" lvl="1" indent="-285750" algn="just">
              <a:buFont typeface="Arial" panose="020B0604020202020204" pitchFamily="34" charset="0"/>
              <a:buChar char="•"/>
            </a:pPr>
            <a:r>
              <a:rPr lang="en-GB" sz="1600" dirty="0">
                <a:ea typeface="Tahoma" panose="020B0604030504040204" pitchFamily="34" charset="0"/>
                <a:cs typeface="Tahoma" panose="020B0604030504040204" pitchFamily="34" charset="0"/>
              </a:rPr>
              <a:t>Employment</a:t>
            </a:r>
          </a:p>
        </p:txBody>
      </p:sp>
      <p:sp>
        <p:nvSpPr>
          <p:cNvPr id="6" name="Title 1"/>
          <p:cNvSpPr txBox="1">
            <a:spLocks/>
          </p:cNvSpPr>
          <p:nvPr/>
        </p:nvSpPr>
        <p:spPr>
          <a:xfrm>
            <a:off x="963826" y="623822"/>
            <a:ext cx="10389973" cy="74140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bg1"/>
                </a:solidFill>
                <a:latin typeface="Bison Bold" panose="00000800000000000000" pitchFamily="2" charset="0"/>
                <a:ea typeface="+mj-ea"/>
                <a:cs typeface="+mj-cs"/>
              </a:defRPr>
            </a:lvl1pPr>
          </a:lstStyle>
          <a:p>
            <a:r>
              <a:rPr lang="en-GB" b="1" dirty="0">
                <a:solidFill>
                  <a:schemeClr val="tx1"/>
                </a:solidFill>
              </a:rPr>
              <a:t>Next steps</a:t>
            </a:r>
          </a:p>
        </p:txBody>
      </p:sp>
      <p:sp>
        <p:nvSpPr>
          <p:cNvPr id="2" name="Rectangle 1"/>
          <p:cNvSpPr/>
          <p:nvPr/>
        </p:nvSpPr>
        <p:spPr>
          <a:xfrm>
            <a:off x="1184366" y="1507326"/>
            <a:ext cx="6096000" cy="1200329"/>
          </a:xfrm>
          <a:prstGeom prst="rect">
            <a:avLst/>
          </a:prstGeom>
        </p:spPr>
        <p:txBody>
          <a:bodyPr>
            <a:spAutoFit/>
          </a:bodyPr>
          <a:lstStyle/>
          <a:p>
            <a:pPr marL="285750" indent="-285750">
              <a:buFont typeface="Arial" panose="020B0604020202020204" pitchFamily="34" charset="0"/>
              <a:buChar char="•"/>
            </a:pPr>
            <a:r>
              <a:rPr lang="en-GB" dirty="0"/>
              <a:t>Apply on line - </a:t>
            </a:r>
            <a:r>
              <a:rPr lang="en-GB" dirty="0">
                <a:hlinkClick r:id="rId3"/>
              </a:rPr>
              <a:t>https://nscg.ac.uk/</a:t>
            </a:r>
            <a:r>
              <a:rPr lang="en-GB" dirty="0"/>
              <a:t> </a:t>
            </a:r>
          </a:p>
          <a:p>
            <a:pPr marL="285750" indent="-285750">
              <a:buFont typeface="Arial" panose="020B0604020202020204" pitchFamily="34" charset="0"/>
              <a:buChar char="•"/>
            </a:pPr>
            <a:r>
              <a:rPr lang="en-GB" dirty="0"/>
              <a:t>Next Open Events – 9</a:t>
            </a:r>
            <a:r>
              <a:rPr lang="en-GB" baseline="30000" dirty="0"/>
              <a:t>th</a:t>
            </a:r>
            <a:r>
              <a:rPr lang="en-GB" dirty="0"/>
              <a:t> October &amp; 14</a:t>
            </a:r>
            <a:r>
              <a:rPr lang="en-GB" baseline="30000" dirty="0"/>
              <a:t>th</a:t>
            </a:r>
            <a:r>
              <a:rPr lang="en-GB" dirty="0"/>
              <a:t> November</a:t>
            </a:r>
          </a:p>
          <a:p>
            <a:pPr marL="285750" indent="-285750">
              <a:buFont typeface="Arial" panose="020B0604020202020204" pitchFamily="34" charset="0"/>
              <a:buChar char="•"/>
            </a:pPr>
            <a:r>
              <a:rPr lang="en-GB" dirty="0"/>
              <a:t>Interview process</a:t>
            </a:r>
          </a:p>
          <a:p>
            <a:pPr marL="285750" indent="-285750">
              <a:buFont typeface="Arial" panose="020B0604020202020204" pitchFamily="34" charset="0"/>
              <a:buChar char="•"/>
            </a:pPr>
            <a:r>
              <a:rPr lang="en-GB" dirty="0"/>
              <a:t>Taster sessions</a:t>
            </a:r>
          </a:p>
        </p:txBody>
      </p:sp>
      <p:pic>
        <p:nvPicPr>
          <p:cNvPr id="3" name="Picture 2"/>
          <p:cNvPicPr>
            <a:picLocks noChangeAspect="1"/>
          </p:cNvPicPr>
          <p:nvPr/>
        </p:nvPicPr>
        <p:blipFill>
          <a:blip r:embed="rId4"/>
          <a:stretch>
            <a:fillRect/>
          </a:stretch>
        </p:blipFill>
        <p:spPr>
          <a:xfrm>
            <a:off x="5809359" y="4368112"/>
            <a:ext cx="6382641" cy="2495898"/>
          </a:xfrm>
          <a:prstGeom prst="rect">
            <a:avLst/>
          </a:prstGeom>
        </p:spPr>
      </p:pic>
    </p:spTree>
    <p:extLst>
      <p:ext uri="{BB962C8B-B14F-4D97-AF65-F5344CB8AC3E}">
        <p14:creationId xmlns:p14="http://schemas.microsoft.com/office/powerpoint/2010/main" val="16766959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0" y="0"/>
            <a:ext cx="12192000" cy="79513"/>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p:cNvSpPr/>
          <p:nvPr/>
        </p:nvSpPr>
        <p:spPr>
          <a:xfrm>
            <a:off x="0" y="6778487"/>
            <a:ext cx="12192000" cy="79513"/>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TextBox 13"/>
          <p:cNvSpPr txBox="1"/>
          <p:nvPr/>
        </p:nvSpPr>
        <p:spPr>
          <a:xfrm>
            <a:off x="473772" y="584293"/>
            <a:ext cx="11244455" cy="287771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srgbClr val="B4347F"/>
                </a:solidFill>
                <a:effectLst/>
                <a:uLnTx/>
                <a:uFillTx/>
                <a:latin typeface="Calibri" panose="020F0502020204030204"/>
                <a:ea typeface="+mn-ea"/>
                <a:cs typeface="+mn-cs"/>
              </a:rPr>
              <a:t>Stoke-on-Trent and Staffordshire Careers Hub</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1" i="0" u="none" strike="noStrike" kern="1200" cap="none" spc="0" normalizeH="0" baseline="0" noProof="0" dirty="0">
              <a:ln>
                <a:noFill/>
              </a:ln>
              <a:solidFill>
                <a:srgbClr val="00A8A8"/>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rgbClr val="00A8A8"/>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A8A8"/>
                </a:solidFill>
                <a:effectLst/>
                <a:uLnTx/>
                <a:uFillTx/>
                <a:latin typeface="Calibri" panose="020F0502020204030204"/>
                <a:ea typeface="+mn-ea"/>
                <a:cs typeface="+mn-cs"/>
              </a:rPr>
              <a:t>‘School Improvement through the lens of careers – a talent pipeline for business recruitment’</a:t>
            </a:r>
            <a:br>
              <a:rPr kumimoji="0" lang="en-GB" sz="2800" b="1" i="0" u="none" strike="noStrike" kern="1200" cap="none" spc="0" normalizeH="0" baseline="0" noProof="0" dirty="0">
                <a:ln>
                  <a:noFill/>
                </a:ln>
                <a:solidFill>
                  <a:srgbClr val="00A8A8"/>
                </a:solidFill>
                <a:effectLst/>
                <a:uLnTx/>
                <a:uFillTx/>
                <a:latin typeface="Calibri" panose="020F0502020204030204"/>
                <a:ea typeface="+mn-ea"/>
                <a:cs typeface="+mn-cs"/>
              </a:rPr>
            </a:br>
            <a:endParaRPr kumimoji="0" lang="en-GB" sz="2800" b="1" i="0" u="none" strike="noStrike" kern="1200" cap="none" spc="0" normalizeH="0" baseline="0" noProof="0" dirty="0">
              <a:ln>
                <a:noFill/>
              </a:ln>
              <a:solidFill>
                <a:srgbClr val="00A8A8"/>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77466AC7-B58F-4EE7-879A-0B4DEF57C6A4}"/>
              </a:ext>
            </a:extLst>
          </p:cNvPr>
          <p:cNvGrpSpPr/>
          <p:nvPr/>
        </p:nvGrpSpPr>
        <p:grpSpPr>
          <a:xfrm>
            <a:off x="908192" y="3791308"/>
            <a:ext cx="10170911" cy="2304964"/>
            <a:chOff x="1085746" y="3853451"/>
            <a:chExt cx="10170911" cy="2304964"/>
          </a:xfrm>
        </p:grpSpPr>
        <p:pic>
          <p:nvPicPr>
            <p:cNvPr id="8" name="Picture 7">
              <a:extLst>
                <a:ext uri="{FF2B5EF4-FFF2-40B4-BE49-F238E27FC236}">
                  <a16:creationId xmlns:a16="http://schemas.microsoft.com/office/drawing/2014/main" id="{DA690C81-BBBC-4955-A54A-BD8CCCB2A5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4880" y="3853451"/>
              <a:ext cx="5317067" cy="2304964"/>
            </a:xfrm>
            <a:prstGeom prst="rect">
              <a:avLst/>
            </a:prstGeom>
          </p:spPr>
        </p:pic>
        <p:pic>
          <p:nvPicPr>
            <p:cNvPr id="9" name="Picture 8">
              <a:extLst>
                <a:ext uri="{FF2B5EF4-FFF2-40B4-BE49-F238E27FC236}">
                  <a16:creationId xmlns:a16="http://schemas.microsoft.com/office/drawing/2014/main" id="{C1AD0DB1-1D7E-434A-8F96-51111B2789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22918" y="4221430"/>
              <a:ext cx="1533739" cy="1619476"/>
            </a:xfrm>
            <a:prstGeom prst="rect">
              <a:avLst/>
            </a:prstGeom>
          </p:spPr>
        </p:pic>
        <p:pic>
          <p:nvPicPr>
            <p:cNvPr id="10" name="Picture 9">
              <a:extLst>
                <a:ext uri="{FF2B5EF4-FFF2-40B4-BE49-F238E27FC236}">
                  <a16:creationId xmlns:a16="http://schemas.microsoft.com/office/drawing/2014/main" id="{BF5EFBB2-E7F1-42B5-8F6B-AA7D8CF7CF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5746" y="3965050"/>
              <a:ext cx="2224309" cy="2193365"/>
            </a:xfrm>
            <a:prstGeom prst="rect">
              <a:avLst/>
            </a:prstGeom>
          </p:spPr>
        </p:pic>
      </p:grpSp>
    </p:spTree>
    <p:extLst>
      <p:ext uri="{BB962C8B-B14F-4D97-AF65-F5344CB8AC3E}">
        <p14:creationId xmlns:p14="http://schemas.microsoft.com/office/powerpoint/2010/main" val="18592161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7F193CE-B9F6-4BE9-88A2-44C41A97A7C6}"/>
              </a:ext>
            </a:extLst>
          </p:cNvPr>
          <p:cNvSpPr/>
          <p:nvPr/>
        </p:nvSpPr>
        <p:spPr>
          <a:xfrm>
            <a:off x="0" y="6556870"/>
            <a:ext cx="12192000" cy="79513"/>
          </a:xfrm>
          <a:prstGeom prst="rect">
            <a:avLst/>
          </a:prstGeom>
          <a:solidFill>
            <a:srgbClr val="AF2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58A5DCC-22D4-48C8-BF17-333289071A63}"/>
              </a:ext>
            </a:extLst>
          </p:cNvPr>
          <p:cNvSpPr/>
          <p:nvPr/>
        </p:nvSpPr>
        <p:spPr>
          <a:xfrm>
            <a:off x="0" y="6699984"/>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90CD649A-ED35-4295-8DA5-C0DD31125913}"/>
              </a:ext>
            </a:extLst>
          </p:cNvPr>
          <p:cNvSpPr/>
          <p:nvPr/>
        </p:nvSpPr>
        <p:spPr>
          <a:xfrm>
            <a:off x="-1" y="6631792"/>
            <a:ext cx="12192000" cy="79513"/>
          </a:xfrm>
          <a:prstGeom prst="rect">
            <a:avLst/>
          </a:prstGeom>
          <a:solidFill>
            <a:srgbClr val="CD9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55D7B4C5-ACA5-413F-A315-66FBC8D4C95A}"/>
              </a:ext>
            </a:extLst>
          </p:cNvPr>
          <p:cNvGrpSpPr/>
          <p:nvPr/>
        </p:nvGrpSpPr>
        <p:grpSpPr>
          <a:xfrm>
            <a:off x="109202" y="5742812"/>
            <a:ext cx="3672686" cy="814058"/>
            <a:chOff x="1085746" y="3853451"/>
            <a:chExt cx="10170911" cy="2304964"/>
          </a:xfrm>
        </p:grpSpPr>
        <p:pic>
          <p:nvPicPr>
            <p:cNvPr id="23" name="Picture 22">
              <a:extLst>
                <a:ext uri="{FF2B5EF4-FFF2-40B4-BE49-F238E27FC236}">
                  <a16:creationId xmlns:a16="http://schemas.microsoft.com/office/drawing/2014/main" id="{4C187D55-7247-4339-9D6E-40877FE35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4880" y="3853451"/>
              <a:ext cx="5317067" cy="2304964"/>
            </a:xfrm>
            <a:prstGeom prst="rect">
              <a:avLst/>
            </a:prstGeom>
          </p:spPr>
        </p:pic>
        <p:pic>
          <p:nvPicPr>
            <p:cNvPr id="24" name="Picture 23">
              <a:extLst>
                <a:ext uri="{FF2B5EF4-FFF2-40B4-BE49-F238E27FC236}">
                  <a16:creationId xmlns:a16="http://schemas.microsoft.com/office/drawing/2014/main" id="{6260DDCC-2C1C-46E3-B473-6DF6EE2352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22918" y="4221430"/>
              <a:ext cx="1533739" cy="1619476"/>
            </a:xfrm>
            <a:prstGeom prst="rect">
              <a:avLst/>
            </a:prstGeom>
          </p:spPr>
        </p:pic>
        <p:pic>
          <p:nvPicPr>
            <p:cNvPr id="25" name="Picture 24">
              <a:extLst>
                <a:ext uri="{FF2B5EF4-FFF2-40B4-BE49-F238E27FC236}">
                  <a16:creationId xmlns:a16="http://schemas.microsoft.com/office/drawing/2014/main" id="{6AB736E4-D668-4529-B35E-648DA0CC82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746" y="3965050"/>
              <a:ext cx="2224309" cy="2193365"/>
            </a:xfrm>
            <a:prstGeom prst="rect">
              <a:avLst/>
            </a:prstGeom>
          </p:spPr>
        </p:pic>
      </p:grpSp>
      <p:sp>
        <p:nvSpPr>
          <p:cNvPr id="32" name="Rectangle 31">
            <a:extLst>
              <a:ext uri="{FF2B5EF4-FFF2-40B4-BE49-F238E27FC236}">
                <a16:creationId xmlns:a16="http://schemas.microsoft.com/office/drawing/2014/main" id="{8F69D966-FC54-4CAD-876A-AA2DA97C8A66}"/>
              </a:ext>
            </a:extLst>
          </p:cNvPr>
          <p:cNvSpPr/>
          <p:nvPr/>
        </p:nvSpPr>
        <p:spPr>
          <a:xfrm>
            <a:off x="0" y="-28609"/>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48FF81C-6B18-4019-9DC5-C3AF36457FCE}"/>
              </a:ext>
            </a:extLst>
          </p:cNvPr>
          <p:cNvSpPr/>
          <p:nvPr/>
        </p:nvSpPr>
        <p:spPr>
          <a:xfrm>
            <a:off x="109202" y="214627"/>
            <a:ext cx="734277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1B2B7"/>
                </a:solidFill>
                <a:effectLst/>
                <a:uLnTx/>
                <a:uFillTx/>
                <a:latin typeface="Calibri" panose="020F0502020204030204"/>
                <a:ea typeface="+mn-ea"/>
                <a:cs typeface="+mn-cs"/>
              </a:rPr>
              <a:t>Stoke and Staffordshire Careers Hub…</a:t>
            </a:r>
          </a:p>
        </p:txBody>
      </p:sp>
      <p:sp>
        <p:nvSpPr>
          <p:cNvPr id="48" name="Rectangle 47">
            <a:extLst>
              <a:ext uri="{FF2B5EF4-FFF2-40B4-BE49-F238E27FC236}">
                <a16:creationId xmlns:a16="http://schemas.microsoft.com/office/drawing/2014/main" id="{8A726B1F-E6DC-4F90-B1E6-EDABE866ED2E}"/>
              </a:ext>
            </a:extLst>
          </p:cNvPr>
          <p:cNvSpPr/>
          <p:nvPr/>
        </p:nvSpPr>
        <p:spPr>
          <a:xfrm>
            <a:off x="687487" y="1287078"/>
            <a:ext cx="8002888" cy="369331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4 Localised Hub Districts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116 Schools in Stoke and Staffordshire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96 Schools including Mainstream, SEND, PRU in the hub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72 Enterprise Advisers (Business Volunteers</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5 System Change Careers Hub Projects known as ‘ Big Ticket’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1B4B3"/>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1B4B3"/>
              </a:solidFill>
              <a:effectLst/>
              <a:uLnTx/>
              <a:uFillTx/>
              <a:latin typeface="Calibri" panose="020F0502020204030204"/>
              <a:ea typeface="+mn-ea"/>
              <a:cs typeface="+mn-cs"/>
            </a:endParaRPr>
          </a:p>
        </p:txBody>
      </p:sp>
      <p:pic>
        <p:nvPicPr>
          <p:cNvPr id="49" name="Picture 48">
            <a:extLst>
              <a:ext uri="{FF2B5EF4-FFF2-40B4-BE49-F238E27FC236}">
                <a16:creationId xmlns:a16="http://schemas.microsoft.com/office/drawing/2014/main" id="{F08719B5-2DD8-44AC-9A8B-7319B89E34E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94217" y="423944"/>
            <a:ext cx="3177984" cy="4900451"/>
          </a:xfrm>
          <a:prstGeom prst="rect">
            <a:avLst/>
          </a:prstGeom>
          <a:ln>
            <a:noFill/>
          </a:ln>
          <a:effectLst>
            <a:outerShdw blurRad="292100" dist="139700" dir="2700000" algn="tl" rotWithShape="0">
              <a:srgbClr val="333333">
                <a:alpha val="65000"/>
              </a:srgbClr>
            </a:outerShdw>
          </a:effectLst>
        </p:spPr>
      </p:pic>
      <p:sp>
        <p:nvSpPr>
          <p:cNvPr id="51" name="Rectangle 50">
            <a:extLst>
              <a:ext uri="{FF2B5EF4-FFF2-40B4-BE49-F238E27FC236}">
                <a16:creationId xmlns:a16="http://schemas.microsoft.com/office/drawing/2014/main" id="{31709A4F-76DE-4A98-A4F8-9A965F6F1543}"/>
              </a:ext>
            </a:extLst>
          </p:cNvPr>
          <p:cNvSpPr/>
          <p:nvPr/>
        </p:nvSpPr>
        <p:spPr>
          <a:xfrm>
            <a:off x="5779008" y="5488378"/>
            <a:ext cx="6096000" cy="830997"/>
          </a:xfrm>
          <a:prstGeom prst="rect">
            <a:avLst/>
          </a:prstGeom>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1B2B7"/>
                </a:solidFill>
                <a:effectLst/>
                <a:uLnTx/>
                <a:uFillTx/>
                <a:latin typeface="Calibri" panose="020F0502020204030204"/>
                <a:ea typeface="+mn-ea"/>
                <a:cs typeface="+mn-cs"/>
              </a:rPr>
              <a:t>“INCREASING careers activity is not the same as IMPROVING careers provision”</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64154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iagram 30">
            <a:extLst>
              <a:ext uri="{FF2B5EF4-FFF2-40B4-BE49-F238E27FC236}">
                <a16:creationId xmlns:a16="http://schemas.microsoft.com/office/drawing/2014/main" id="{5E0EF3D6-065D-409E-BD8F-03803721B9B2}"/>
              </a:ext>
            </a:extLst>
          </p:cNvPr>
          <p:cNvGraphicFramePr/>
          <p:nvPr/>
        </p:nvGraphicFramePr>
        <p:xfrm>
          <a:off x="2524297" y="1158233"/>
          <a:ext cx="8794732" cy="45151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 name="Rectangle 18"/>
          <p:cNvSpPr/>
          <p:nvPr/>
        </p:nvSpPr>
        <p:spPr>
          <a:xfrm>
            <a:off x="0" y="0"/>
            <a:ext cx="12192000" cy="79513"/>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p:cNvSpPr/>
          <p:nvPr/>
        </p:nvSpPr>
        <p:spPr>
          <a:xfrm>
            <a:off x="0" y="6778487"/>
            <a:ext cx="12192000" cy="79513"/>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 name="Group 5">
            <a:extLst>
              <a:ext uri="{FF2B5EF4-FFF2-40B4-BE49-F238E27FC236}">
                <a16:creationId xmlns:a16="http://schemas.microsoft.com/office/drawing/2014/main" id="{00B33664-1104-4148-90F3-5098C7A28A6B}"/>
              </a:ext>
            </a:extLst>
          </p:cNvPr>
          <p:cNvGrpSpPr/>
          <p:nvPr/>
        </p:nvGrpSpPr>
        <p:grpSpPr>
          <a:xfrm>
            <a:off x="248575" y="5574219"/>
            <a:ext cx="4163398" cy="885080"/>
            <a:chOff x="1085746" y="3853451"/>
            <a:chExt cx="10170911" cy="2304964"/>
          </a:xfrm>
        </p:grpSpPr>
        <p:pic>
          <p:nvPicPr>
            <p:cNvPr id="7" name="Picture 6">
              <a:extLst>
                <a:ext uri="{FF2B5EF4-FFF2-40B4-BE49-F238E27FC236}">
                  <a16:creationId xmlns:a16="http://schemas.microsoft.com/office/drawing/2014/main" id="{29AF0646-F341-48DB-B888-B3DCB59DB1F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64880" y="3853451"/>
              <a:ext cx="5317067" cy="2304964"/>
            </a:xfrm>
            <a:prstGeom prst="rect">
              <a:avLst/>
            </a:prstGeom>
          </p:spPr>
        </p:pic>
        <p:pic>
          <p:nvPicPr>
            <p:cNvPr id="8" name="Picture 7">
              <a:extLst>
                <a:ext uri="{FF2B5EF4-FFF2-40B4-BE49-F238E27FC236}">
                  <a16:creationId xmlns:a16="http://schemas.microsoft.com/office/drawing/2014/main" id="{8A54F8D3-D6E3-4CB8-8AF2-2834BFA6653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22918" y="4221430"/>
              <a:ext cx="1533739" cy="1619476"/>
            </a:xfrm>
            <a:prstGeom prst="rect">
              <a:avLst/>
            </a:prstGeom>
          </p:spPr>
        </p:pic>
        <p:pic>
          <p:nvPicPr>
            <p:cNvPr id="9" name="Picture 8">
              <a:extLst>
                <a:ext uri="{FF2B5EF4-FFF2-40B4-BE49-F238E27FC236}">
                  <a16:creationId xmlns:a16="http://schemas.microsoft.com/office/drawing/2014/main" id="{4529CE16-DE95-408E-AF3B-2A58A3DB09A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85746" y="3965050"/>
              <a:ext cx="2224309" cy="2193365"/>
            </a:xfrm>
            <a:prstGeom prst="rect">
              <a:avLst/>
            </a:prstGeom>
          </p:spPr>
        </p:pic>
      </p:grpSp>
      <p:sp>
        <p:nvSpPr>
          <p:cNvPr id="10" name="TextBox 9">
            <a:extLst>
              <a:ext uri="{FF2B5EF4-FFF2-40B4-BE49-F238E27FC236}">
                <a16:creationId xmlns:a16="http://schemas.microsoft.com/office/drawing/2014/main" id="{6353D689-B603-49F1-8B4B-1CE5217F492C}"/>
              </a:ext>
            </a:extLst>
          </p:cNvPr>
          <p:cNvSpPr txBox="1"/>
          <p:nvPr/>
        </p:nvSpPr>
        <p:spPr>
          <a:xfrm>
            <a:off x="152445" y="249032"/>
            <a:ext cx="1138618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1B2B7"/>
                </a:solidFill>
                <a:effectLst/>
                <a:uLnTx/>
                <a:uFillTx/>
                <a:latin typeface="Calibri" panose="020F0502020204030204"/>
                <a:ea typeface="+mn-ea"/>
                <a:cs typeface="+mn-cs"/>
              </a:rPr>
              <a:t>Gatsby Benchmarks…</a:t>
            </a:r>
          </a:p>
        </p:txBody>
      </p:sp>
      <p:sp>
        <p:nvSpPr>
          <p:cNvPr id="11" name="TextBox 10">
            <a:extLst>
              <a:ext uri="{FF2B5EF4-FFF2-40B4-BE49-F238E27FC236}">
                <a16:creationId xmlns:a16="http://schemas.microsoft.com/office/drawing/2014/main" id="{5BA97E46-2681-424D-8040-0A57A0E516F5}"/>
              </a:ext>
            </a:extLst>
          </p:cNvPr>
          <p:cNvSpPr txBox="1"/>
          <p:nvPr/>
        </p:nvSpPr>
        <p:spPr>
          <a:xfrm>
            <a:off x="2429947" y="1218872"/>
            <a:ext cx="51868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3B2B8"/>
                </a:solidFill>
                <a:effectLst/>
                <a:uLnTx/>
                <a:uFillTx/>
                <a:latin typeface="Calibri" panose="020F0502020204030204"/>
                <a:ea typeface="+mn-ea"/>
                <a:cs typeface="+mn-cs"/>
              </a:rPr>
              <a:t>1.</a:t>
            </a:r>
          </a:p>
        </p:txBody>
      </p:sp>
      <p:sp>
        <p:nvSpPr>
          <p:cNvPr id="12" name="TextBox 11">
            <a:extLst>
              <a:ext uri="{FF2B5EF4-FFF2-40B4-BE49-F238E27FC236}">
                <a16:creationId xmlns:a16="http://schemas.microsoft.com/office/drawing/2014/main" id="{336A3854-F674-4ED0-A8E6-24B64952A7D1}"/>
              </a:ext>
            </a:extLst>
          </p:cNvPr>
          <p:cNvSpPr txBox="1"/>
          <p:nvPr/>
        </p:nvSpPr>
        <p:spPr>
          <a:xfrm>
            <a:off x="2429947" y="1751642"/>
            <a:ext cx="51868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3B2B8"/>
                </a:solidFill>
                <a:effectLst/>
                <a:uLnTx/>
                <a:uFillTx/>
                <a:latin typeface="Calibri" panose="020F0502020204030204"/>
                <a:ea typeface="+mn-ea"/>
                <a:cs typeface="+mn-cs"/>
              </a:rPr>
              <a:t>2.</a:t>
            </a:r>
          </a:p>
        </p:txBody>
      </p:sp>
      <p:sp>
        <p:nvSpPr>
          <p:cNvPr id="13" name="TextBox 12">
            <a:extLst>
              <a:ext uri="{FF2B5EF4-FFF2-40B4-BE49-F238E27FC236}">
                <a16:creationId xmlns:a16="http://schemas.microsoft.com/office/drawing/2014/main" id="{D4103046-FF3A-47EA-9D35-E6963B037463}"/>
              </a:ext>
            </a:extLst>
          </p:cNvPr>
          <p:cNvSpPr txBox="1"/>
          <p:nvPr/>
        </p:nvSpPr>
        <p:spPr>
          <a:xfrm>
            <a:off x="2429947" y="2288592"/>
            <a:ext cx="51868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3B2B8"/>
                </a:solidFill>
                <a:effectLst/>
                <a:uLnTx/>
                <a:uFillTx/>
                <a:latin typeface="Calibri" panose="020F0502020204030204"/>
                <a:ea typeface="+mn-ea"/>
                <a:cs typeface="+mn-cs"/>
              </a:rPr>
              <a:t>3.</a:t>
            </a:r>
          </a:p>
        </p:txBody>
      </p:sp>
      <p:sp>
        <p:nvSpPr>
          <p:cNvPr id="14" name="TextBox 13">
            <a:extLst>
              <a:ext uri="{FF2B5EF4-FFF2-40B4-BE49-F238E27FC236}">
                <a16:creationId xmlns:a16="http://schemas.microsoft.com/office/drawing/2014/main" id="{331430A7-0699-43EC-AC76-11C0DF95CD68}"/>
              </a:ext>
            </a:extLst>
          </p:cNvPr>
          <p:cNvSpPr txBox="1"/>
          <p:nvPr/>
        </p:nvSpPr>
        <p:spPr>
          <a:xfrm>
            <a:off x="2429947" y="2837628"/>
            <a:ext cx="51868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3B2B8"/>
                </a:solidFill>
                <a:effectLst/>
                <a:uLnTx/>
                <a:uFillTx/>
                <a:latin typeface="Calibri" panose="020F0502020204030204"/>
                <a:ea typeface="+mn-ea"/>
                <a:cs typeface="+mn-cs"/>
              </a:rPr>
              <a:t>4.</a:t>
            </a:r>
          </a:p>
        </p:txBody>
      </p:sp>
      <p:sp>
        <p:nvSpPr>
          <p:cNvPr id="15" name="TextBox 14">
            <a:extLst>
              <a:ext uri="{FF2B5EF4-FFF2-40B4-BE49-F238E27FC236}">
                <a16:creationId xmlns:a16="http://schemas.microsoft.com/office/drawing/2014/main" id="{EAF716FE-AFB3-4019-9C86-2F290A493585}"/>
              </a:ext>
            </a:extLst>
          </p:cNvPr>
          <p:cNvSpPr txBox="1"/>
          <p:nvPr/>
        </p:nvSpPr>
        <p:spPr>
          <a:xfrm>
            <a:off x="2429946" y="3432522"/>
            <a:ext cx="51868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3B2B8"/>
                </a:solidFill>
                <a:effectLst/>
                <a:uLnTx/>
                <a:uFillTx/>
                <a:latin typeface="Calibri" panose="020F0502020204030204"/>
                <a:ea typeface="+mn-ea"/>
                <a:cs typeface="+mn-cs"/>
              </a:rPr>
              <a:t>5.</a:t>
            </a:r>
          </a:p>
        </p:txBody>
      </p:sp>
      <p:sp>
        <p:nvSpPr>
          <p:cNvPr id="16" name="TextBox 15">
            <a:extLst>
              <a:ext uri="{FF2B5EF4-FFF2-40B4-BE49-F238E27FC236}">
                <a16:creationId xmlns:a16="http://schemas.microsoft.com/office/drawing/2014/main" id="{81691C7B-CDCB-4F34-83FE-6A0B59C6CA4A}"/>
              </a:ext>
            </a:extLst>
          </p:cNvPr>
          <p:cNvSpPr txBox="1"/>
          <p:nvPr/>
        </p:nvSpPr>
        <p:spPr>
          <a:xfrm>
            <a:off x="2429945" y="3938471"/>
            <a:ext cx="51868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3B2B8"/>
                </a:solidFill>
                <a:effectLst/>
                <a:uLnTx/>
                <a:uFillTx/>
                <a:latin typeface="Calibri" panose="020F0502020204030204"/>
                <a:ea typeface="+mn-ea"/>
                <a:cs typeface="+mn-cs"/>
              </a:rPr>
              <a:t>6.</a:t>
            </a:r>
          </a:p>
        </p:txBody>
      </p:sp>
      <p:sp>
        <p:nvSpPr>
          <p:cNvPr id="17" name="TextBox 16">
            <a:extLst>
              <a:ext uri="{FF2B5EF4-FFF2-40B4-BE49-F238E27FC236}">
                <a16:creationId xmlns:a16="http://schemas.microsoft.com/office/drawing/2014/main" id="{1A9D2FE5-568B-43F8-9A61-4C002B094EB6}"/>
              </a:ext>
            </a:extLst>
          </p:cNvPr>
          <p:cNvSpPr txBox="1"/>
          <p:nvPr/>
        </p:nvSpPr>
        <p:spPr>
          <a:xfrm>
            <a:off x="2429945" y="4487507"/>
            <a:ext cx="51868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3B2B8"/>
                </a:solidFill>
                <a:effectLst/>
                <a:uLnTx/>
                <a:uFillTx/>
                <a:latin typeface="Calibri" panose="020F0502020204030204"/>
                <a:ea typeface="+mn-ea"/>
                <a:cs typeface="+mn-cs"/>
              </a:rPr>
              <a:t>7.</a:t>
            </a:r>
          </a:p>
        </p:txBody>
      </p:sp>
      <p:sp>
        <p:nvSpPr>
          <p:cNvPr id="18" name="TextBox 17">
            <a:extLst>
              <a:ext uri="{FF2B5EF4-FFF2-40B4-BE49-F238E27FC236}">
                <a16:creationId xmlns:a16="http://schemas.microsoft.com/office/drawing/2014/main" id="{9AA283BE-4819-4E7A-80A4-B57878577768}"/>
              </a:ext>
            </a:extLst>
          </p:cNvPr>
          <p:cNvSpPr txBox="1"/>
          <p:nvPr/>
        </p:nvSpPr>
        <p:spPr>
          <a:xfrm>
            <a:off x="2429945" y="5032145"/>
            <a:ext cx="51868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3B2B8"/>
                </a:solidFill>
                <a:effectLst/>
                <a:uLnTx/>
                <a:uFillTx/>
                <a:latin typeface="Calibri" panose="020F0502020204030204"/>
                <a:ea typeface="+mn-ea"/>
                <a:cs typeface="+mn-cs"/>
              </a:rPr>
              <a:t>8.</a:t>
            </a:r>
          </a:p>
        </p:txBody>
      </p:sp>
      <p:sp>
        <p:nvSpPr>
          <p:cNvPr id="2" name="Rectangle 1">
            <a:extLst>
              <a:ext uri="{FF2B5EF4-FFF2-40B4-BE49-F238E27FC236}">
                <a16:creationId xmlns:a16="http://schemas.microsoft.com/office/drawing/2014/main" id="{ADFFFA97-13A5-4DF4-BC87-26A236D01B12}"/>
              </a:ext>
            </a:extLst>
          </p:cNvPr>
          <p:cNvSpPr/>
          <p:nvPr/>
        </p:nvSpPr>
        <p:spPr>
          <a:xfrm>
            <a:off x="7713940" y="5918384"/>
            <a:ext cx="3605089"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10"/>
              </a:rPr>
              <a:t>6144_Gatsby_career_2014_AW.indd</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8720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7F193CE-B9F6-4BE9-88A2-44C41A97A7C6}"/>
              </a:ext>
            </a:extLst>
          </p:cNvPr>
          <p:cNvSpPr/>
          <p:nvPr/>
        </p:nvSpPr>
        <p:spPr>
          <a:xfrm>
            <a:off x="0" y="6556870"/>
            <a:ext cx="12192000" cy="79513"/>
          </a:xfrm>
          <a:prstGeom prst="rect">
            <a:avLst/>
          </a:prstGeom>
          <a:solidFill>
            <a:srgbClr val="AF2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58A5DCC-22D4-48C8-BF17-333289071A63}"/>
              </a:ext>
            </a:extLst>
          </p:cNvPr>
          <p:cNvSpPr/>
          <p:nvPr/>
        </p:nvSpPr>
        <p:spPr>
          <a:xfrm>
            <a:off x="0" y="6699984"/>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90CD649A-ED35-4295-8DA5-C0DD31125913}"/>
              </a:ext>
            </a:extLst>
          </p:cNvPr>
          <p:cNvSpPr/>
          <p:nvPr/>
        </p:nvSpPr>
        <p:spPr>
          <a:xfrm>
            <a:off x="-1" y="6631792"/>
            <a:ext cx="12192000" cy="79513"/>
          </a:xfrm>
          <a:prstGeom prst="rect">
            <a:avLst/>
          </a:prstGeom>
          <a:solidFill>
            <a:srgbClr val="CD9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8F69D966-FC54-4CAD-876A-AA2DA97C8A66}"/>
              </a:ext>
            </a:extLst>
          </p:cNvPr>
          <p:cNvSpPr/>
          <p:nvPr/>
        </p:nvSpPr>
        <p:spPr>
          <a:xfrm>
            <a:off x="0" y="-28609"/>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224E71ED-CAF6-4930-8BBD-3009DDE9B9FD}"/>
              </a:ext>
            </a:extLst>
          </p:cNvPr>
          <p:cNvSpPr/>
          <p:nvPr/>
        </p:nvSpPr>
        <p:spPr>
          <a:xfrm>
            <a:off x="0" y="147932"/>
            <a:ext cx="10035632"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1B2B7"/>
                </a:solidFill>
                <a:effectLst/>
                <a:uLnTx/>
                <a:uFillTx/>
                <a:latin typeface="Calibri" panose="020F0502020204030204"/>
                <a:ea typeface="+mn-ea"/>
                <a:cs typeface="+mn-cs"/>
              </a:rPr>
              <a:t> National Department for Education (DfE) Priorities</a:t>
            </a:r>
          </a:p>
        </p:txBody>
      </p:sp>
      <p:sp>
        <p:nvSpPr>
          <p:cNvPr id="13" name="TextBox 12">
            <a:extLst>
              <a:ext uri="{FF2B5EF4-FFF2-40B4-BE49-F238E27FC236}">
                <a16:creationId xmlns:a16="http://schemas.microsoft.com/office/drawing/2014/main" id="{412735E3-C239-46E1-A86E-CC3A85D4DEAD}"/>
              </a:ext>
            </a:extLst>
          </p:cNvPr>
          <p:cNvSpPr txBox="1"/>
          <p:nvPr/>
        </p:nvSpPr>
        <p:spPr>
          <a:xfrm>
            <a:off x="4108702" y="986225"/>
            <a:ext cx="7639141" cy="5286062"/>
          </a:xfrm>
          <a:prstGeom prst="rect">
            <a:avLst/>
          </a:prstGeom>
          <a:noFill/>
        </p:spPr>
        <p:txBody>
          <a:bodyPr wrap="square" rtlCol="0">
            <a:spAutoFit/>
          </a:bodyPr>
          <a:lstStyle/>
          <a:p>
            <a:pPr marL="0" marR="0" lvl="0" indent="0" algn="l" defTabSz="914400" rtl="0" eaLnBrk="1" fontAlgn="t"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Raise the quality of careers provision in schools and colleges against the Gatsby Benchmarks through training for the education workforce, targeted support and quality assurance</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0A8A8"/>
              </a:solidFill>
              <a:effectLst/>
              <a:uLnTx/>
              <a:uFillTx/>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Provide more high-quality experiences with employers for students and teachers - with a focus on current areas of need</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Amplify apprenticeships, technical and vocational routes - including by supporting Provider Access Legislation</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1B2B7"/>
              </a:solidFill>
              <a:effectLst/>
              <a:uLnTx/>
              <a:uFillTx/>
              <a:latin typeface="Calibri" panose="020F0502020204030204"/>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GB" sz="1050" b="1" i="0" u="none" strike="noStrike" kern="1200" cap="none" spc="0" normalizeH="0" baseline="0" noProof="0" dirty="0">
              <a:ln>
                <a:noFill/>
              </a:ln>
              <a:solidFill>
                <a:srgbClr val="01B2B7"/>
              </a:solidFill>
              <a:effectLst/>
              <a:uLnTx/>
              <a:uFillTx/>
              <a:latin typeface="Calibri" panose="020F0502020204030204"/>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Target interventions for economically disadvantaged young people (Free School Meals) and those who face barriers</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Connect careers provision in schools and colleges to the needs of local economies (as articulated through Local Skills Improvement Plans (LSIPs))</a:t>
            </a:r>
            <a:endParaRPr kumimoji="0" lang="en-GB" sz="1800" b="1" i="0" u="none" strike="noStrike" kern="1200" cap="none" spc="0" normalizeH="0" baseline="0" noProof="0" dirty="0">
              <a:ln>
                <a:noFill/>
              </a:ln>
              <a:solidFill>
                <a:srgbClr val="00A8A8"/>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C12199DC-5E29-4E50-A508-03C6EBFDD97D}"/>
              </a:ext>
            </a:extLst>
          </p:cNvPr>
          <p:cNvPicPr>
            <a:picLocks noChangeAspect="1"/>
          </p:cNvPicPr>
          <p:nvPr/>
        </p:nvPicPr>
        <p:blipFill>
          <a:blip r:embed="rId3"/>
          <a:stretch>
            <a:fillRect/>
          </a:stretch>
        </p:blipFill>
        <p:spPr>
          <a:xfrm>
            <a:off x="444157" y="988062"/>
            <a:ext cx="3495675" cy="5010150"/>
          </a:xfrm>
          <a:prstGeom prst="rect">
            <a:avLst/>
          </a:prstGeom>
        </p:spPr>
      </p:pic>
    </p:spTree>
    <p:extLst>
      <p:ext uri="{BB962C8B-B14F-4D97-AF65-F5344CB8AC3E}">
        <p14:creationId xmlns:p14="http://schemas.microsoft.com/office/powerpoint/2010/main" val="10828258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0" y="0"/>
            <a:ext cx="12192000" cy="79513"/>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p:cNvSpPr/>
          <p:nvPr/>
        </p:nvSpPr>
        <p:spPr>
          <a:xfrm>
            <a:off x="0" y="64528"/>
            <a:ext cx="12192000" cy="79513"/>
          </a:xfrm>
          <a:prstGeom prst="rect">
            <a:avLst/>
          </a:prstGeom>
          <a:solidFill>
            <a:srgbClr val="B43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p:cNvSpPr/>
          <p:nvPr/>
        </p:nvSpPr>
        <p:spPr>
          <a:xfrm>
            <a:off x="0" y="6778487"/>
            <a:ext cx="12192000" cy="79513"/>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p:cNvSpPr/>
          <p:nvPr/>
        </p:nvSpPr>
        <p:spPr>
          <a:xfrm>
            <a:off x="0" y="6704346"/>
            <a:ext cx="12192000" cy="79513"/>
          </a:xfrm>
          <a:prstGeom prst="rect">
            <a:avLst/>
          </a:prstGeom>
          <a:solidFill>
            <a:srgbClr val="B434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77466AC7-B58F-4EE7-879A-0B4DEF57C6A4}"/>
              </a:ext>
            </a:extLst>
          </p:cNvPr>
          <p:cNvGrpSpPr/>
          <p:nvPr/>
        </p:nvGrpSpPr>
        <p:grpSpPr>
          <a:xfrm>
            <a:off x="269001" y="5726098"/>
            <a:ext cx="3672686" cy="814058"/>
            <a:chOff x="1085746" y="3853451"/>
            <a:chExt cx="10170911" cy="2304964"/>
          </a:xfrm>
        </p:grpSpPr>
        <p:pic>
          <p:nvPicPr>
            <p:cNvPr id="8" name="Picture 7">
              <a:extLst>
                <a:ext uri="{FF2B5EF4-FFF2-40B4-BE49-F238E27FC236}">
                  <a16:creationId xmlns:a16="http://schemas.microsoft.com/office/drawing/2014/main" id="{DA690C81-BBBC-4955-A54A-BD8CCCB2A5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4880" y="3853451"/>
              <a:ext cx="5317067" cy="2304964"/>
            </a:xfrm>
            <a:prstGeom prst="rect">
              <a:avLst/>
            </a:prstGeom>
          </p:spPr>
        </p:pic>
        <p:pic>
          <p:nvPicPr>
            <p:cNvPr id="9" name="Picture 8">
              <a:extLst>
                <a:ext uri="{FF2B5EF4-FFF2-40B4-BE49-F238E27FC236}">
                  <a16:creationId xmlns:a16="http://schemas.microsoft.com/office/drawing/2014/main" id="{C1AD0DB1-1D7E-434A-8F96-51111B278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22918" y="4221430"/>
              <a:ext cx="1533739" cy="1619476"/>
            </a:xfrm>
            <a:prstGeom prst="rect">
              <a:avLst/>
            </a:prstGeom>
          </p:spPr>
        </p:pic>
        <p:pic>
          <p:nvPicPr>
            <p:cNvPr id="10" name="Picture 9">
              <a:extLst>
                <a:ext uri="{FF2B5EF4-FFF2-40B4-BE49-F238E27FC236}">
                  <a16:creationId xmlns:a16="http://schemas.microsoft.com/office/drawing/2014/main" id="{BF5EFBB2-E7F1-42B5-8F6B-AA7D8CF7CFE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746" y="3965050"/>
              <a:ext cx="2224309" cy="2193365"/>
            </a:xfrm>
            <a:prstGeom prst="rect">
              <a:avLst/>
            </a:prstGeom>
          </p:spPr>
        </p:pic>
      </p:grpSp>
      <p:sp>
        <p:nvSpPr>
          <p:cNvPr id="12" name="TextBox 11">
            <a:extLst>
              <a:ext uri="{FF2B5EF4-FFF2-40B4-BE49-F238E27FC236}">
                <a16:creationId xmlns:a16="http://schemas.microsoft.com/office/drawing/2014/main" id="{14AFEF9C-B843-496C-B0B0-B09D551B330B}"/>
              </a:ext>
            </a:extLst>
          </p:cNvPr>
          <p:cNvSpPr txBox="1"/>
          <p:nvPr/>
        </p:nvSpPr>
        <p:spPr>
          <a:xfrm>
            <a:off x="47823" y="142289"/>
            <a:ext cx="9016278"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1B2B7"/>
                </a:solidFill>
                <a:effectLst/>
                <a:uLnTx/>
                <a:uFillTx/>
                <a:latin typeface="Calibri" panose="020F0502020204030204"/>
                <a:ea typeface="+mn-ea"/>
                <a:cs typeface="+mn-cs"/>
              </a:rPr>
              <a:t>2 - Hub Impact Projects – Outcomes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5" name="Picture 9" descr="image010">
            <a:extLst>
              <a:ext uri="{FF2B5EF4-FFF2-40B4-BE49-F238E27FC236}">
                <a16:creationId xmlns:a16="http://schemas.microsoft.com/office/drawing/2014/main" id="{CED8FCF7-A632-49E5-8B7E-DC5E4354A65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9001" y="944568"/>
            <a:ext cx="4690073" cy="260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5" descr="image004">
            <a:extLst>
              <a:ext uri="{FF2B5EF4-FFF2-40B4-BE49-F238E27FC236}">
                <a16:creationId xmlns:a16="http://schemas.microsoft.com/office/drawing/2014/main" id="{D30F8CE1-6839-4829-9725-2A724C36EFA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83322" y="1028358"/>
            <a:ext cx="4072024" cy="2418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 descr="image001">
            <a:extLst>
              <a:ext uri="{FF2B5EF4-FFF2-40B4-BE49-F238E27FC236}">
                <a16:creationId xmlns:a16="http://schemas.microsoft.com/office/drawing/2014/main" id="{893F0858-5C7F-4103-B27E-19906361C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3099" y="3540939"/>
            <a:ext cx="3928920" cy="2139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3" descr="image002">
            <a:extLst>
              <a:ext uri="{FF2B5EF4-FFF2-40B4-BE49-F238E27FC236}">
                <a16:creationId xmlns:a16="http://schemas.microsoft.com/office/drawing/2014/main" id="{541B6DC4-B885-41D8-89C4-B76265B0C65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16490" y="928553"/>
            <a:ext cx="3871718" cy="1381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5A0D4F49-1B94-4F2B-8E8B-C2048E980537}"/>
              </a:ext>
            </a:extLst>
          </p:cNvPr>
          <p:cNvPicPr>
            <a:picLocks noChangeAspect="1"/>
          </p:cNvPicPr>
          <p:nvPr/>
        </p:nvPicPr>
        <p:blipFill>
          <a:blip r:embed="rId10"/>
          <a:stretch>
            <a:fillRect/>
          </a:stretch>
        </p:blipFill>
        <p:spPr>
          <a:xfrm>
            <a:off x="7974425" y="2308877"/>
            <a:ext cx="4013783" cy="1827815"/>
          </a:xfrm>
          <a:prstGeom prst="rect">
            <a:avLst/>
          </a:prstGeom>
        </p:spPr>
      </p:pic>
      <p:pic>
        <p:nvPicPr>
          <p:cNvPr id="17" name="Picture 7" descr="image008">
            <a:extLst>
              <a:ext uri="{FF2B5EF4-FFF2-40B4-BE49-F238E27FC236}">
                <a16:creationId xmlns:a16="http://schemas.microsoft.com/office/drawing/2014/main" id="{A059D8DE-95A6-4AAC-8309-1D86E209D28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35947" y="4136692"/>
            <a:ext cx="5758635" cy="2222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a:extLst>
              <a:ext uri="{FF2B5EF4-FFF2-40B4-BE49-F238E27FC236}">
                <a16:creationId xmlns:a16="http://schemas.microsoft.com/office/drawing/2014/main" id="{079D74DF-801D-4984-BD98-16B42A920C6D}"/>
              </a:ext>
            </a:extLst>
          </p:cNvPr>
          <p:cNvPicPr>
            <a:picLocks noChangeAspect="1"/>
          </p:cNvPicPr>
          <p:nvPr/>
        </p:nvPicPr>
        <p:blipFill>
          <a:blip r:embed="rId12"/>
          <a:stretch>
            <a:fillRect/>
          </a:stretch>
        </p:blipFill>
        <p:spPr>
          <a:xfrm>
            <a:off x="3631762" y="3360948"/>
            <a:ext cx="5035927" cy="2968778"/>
          </a:xfrm>
          <a:prstGeom prst="rect">
            <a:avLst/>
          </a:prstGeom>
        </p:spPr>
      </p:pic>
    </p:spTree>
    <p:extLst>
      <p:ext uri="{BB962C8B-B14F-4D97-AF65-F5344CB8AC3E}">
        <p14:creationId xmlns:p14="http://schemas.microsoft.com/office/powerpoint/2010/main" val="39075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000"/>
                                        <p:tgtEl>
                                          <p:spTgt spid="18"/>
                                        </p:tgtEl>
                                      </p:cBhvr>
                                    </p:animEffect>
                                    <p:anim calcmode="lin" valueType="num">
                                      <p:cBhvr>
                                        <p:cTn id="25" dur="1000" fill="hold"/>
                                        <p:tgtEl>
                                          <p:spTgt spid="18"/>
                                        </p:tgtEl>
                                        <p:attrNameLst>
                                          <p:attrName>ppt_x</p:attrName>
                                        </p:attrNameLst>
                                      </p:cBhvr>
                                      <p:tavLst>
                                        <p:tav tm="0">
                                          <p:val>
                                            <p:strVal val="#ppt_x"/>
                                          </p:val>
                                        </p:tav>
                                        <p:tav tm="100000">
                                          <p:val>
                                            <p:strVal val="#ppt_x"/>
                                          </p:val>
                                        </p:tav>
                                      </p:tavLst>
                                    </p:anim>
                                    <p:anim calcmode="lin" valueType="num">
                                      <p:cBhvr>
                                        <p:cTn id="2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circle(in)">
                                      <p:cBhvr>
                                        <p:cTn id="31" dur="20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22"/>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7F193CE-B9F6-4BE9-88A2-44C41A97A7C6}"/>
              </a:ext>
            </a:extLst>
          </p:cNvPr>
          <p:cNvSpPr/>
          <p:nvPr/>
        </p:nvSpPr>
        <p:spPr>
          <a:xfrm>
            <a:off x="0" y="6556870"/>
            <a:ext cx="12192000" cy="79513"/>
          </a:xfrm>
          <a:prstGeom prst="rect">
            <a:avLst/>
          </a:prstGeom>
          <a:solidFill>
            <a:srgbClr val="AF2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58A5DCC-22D4-48C8-BF17-333289071A63}"/>
              </a:ext>
            </a:extLst>
          </p:cNvPr>
          <p:cNvSpPr/>
          <p:nvPr/>
        </p:nvSpPr>
        <p:spPr>
          <a:xfrm>
            <a:off x="0" y="6699984"/>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90CD649A-ED35-4295-8DA5-C0DD31125913}"/>
              </a:ext>
            </a:extLst>
          </p:cNvPr>
          <p:cNvSpPr/>
          <p:nvPr/>
        </p:nvSpPr>
        <p:spPr>
          <a:xfrm>
            <a:off x="-1" y="6631792"/>
            <a:ext cx="12192000" cy="79513"/>
          </a:xfrm>
          <a:prstGeom prst="rect">
            <a:avLst/>
          </a:prstGeom>
          <a:solidFill>
            <a:srgbClr val="CD9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8F69D966-FC54-4CAD-876A-AA2DA97C8A66}"/>
              </a:ext>
            </a:extLst>
          </p:cNvPr>
          <p:cNvSpPr/>
          <p:nvPr/>
        </p:nvSpPr>
        <p:spPr>
          <a:xfrm>
            <a:off x="0" y="-28609"/>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224E71ED-CAF6-4930-8BBD-3009DDE9B9FD}"/>
              </a:ext>
            </a:extLst>
          </p:cNvPr>
          <p:cNvSpPr/>
          <p:nvPr/>
        </p:nvSpPr>
        <p:spPr>
          <a:xfrm>
            <a:off x="0" y="147932"/>
            <a:ext cx="938186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1B2B7"/>
                </a:solidFill>
                <a:effectLst/>
                <a:uLnTx/>
                <a:uFillTx/>
                <a:latin typeface="Calibri" panose="020F0502020204030204"/>
                <a:ea typeface="+mn-ea"/>
                <a:cs typeface="+mn-cs"/>
              </a:rPr>
              <a:t> Teacher and Parent Vocational Pathways Survey</a:t>
            </a:r>
          </a:p>
        </p:txBody>
      </p:sp>
      <p:pic>
        <p:nvPicPr>
          <p:cNvPr id="9" name="Picture 8" descr="A person and person sitting at a desk&#10;&#10;Description automatically generated with low confidence">
            <a:extLst>
              <a:ext uri="{FF2B5EF4-FFF2-40B4-BE49-F238E27FC236}">
                <a16:creationId xmlns:a16="http://schemas.microsoft.com/office/drawing/2014/main" id="{B61BB400-3B9F-4B42-81AF-7F293551B7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5068" y="857864"/>
            <a:ext cx="9381864" cy="5277298"/>
          </a:xfrm>
          <a:prstGeom prst="rect">
            <a:avLst/>
          </a:prstGeom>
        </p:spPr>
      </p:pic>
    </p:spTree>
    <p:extLst>
      <p:ext uri="{BB962C8B-B14F-4D97-AF65-F5344CB8AC3E}">
        <p14:creationId xmlns:p14="http://schemas.microsoft.com/office/powerpoint/2010/main" val="21735197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7F193CE-B9F6-4BE9-88A2-44C41A97A7C6}"/>
              </a:ext>
            </a:extLst>
          </p:cNvPr>
          <p:cNvSpPr/>
          <p:nvPr/>
        </p:nvSpPr>
        <p:spPr>
          <a:xfrm>
            <a:off x="0" y="6556870"/>
            <a:ext cx="12192000" cy="79513"/>
          </a:xfrm>
          <a:prstGeom prst="rect">
            <a:avLst/>
          </a:prstGeom>
          <a:solidFill>
            <a:srgbClr val="AF2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58A5DCC-22D4-48C8-BF17-333289071A63}"/>
              </a:ext>
            </a:extLst>
          </p:cNvPr>
          <p:cNvSpPr/>
          <p:nvPr/>
        </p:nvSpPr>
        <p:spPr>
          <a:xfrm>
            <a:off x="0" y="6699984"/>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90CD649A-ED35-4295-8DA5-C0DD31125913}"/>
              </a:ext>
            </a:extLst>
          </p:cNvPr>
          <p:cNvSpPr/>
          <p:nvPr/>
        </p:nvSpPr>
        <p:spPr>
          <a:xfrm>
            <a:off x="-1" y="6631792"/>
            <a:ext cx="12192000" cy="79513"/>
          </a:xfrm>
          <a:prstGeom prst="rect">
            <a:avLst/>
          </a:prstGeom>
          <a:solidFill>
            <a:srgbClr val="CD9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55D7B4C5-ACA5-413F-A315-66FBC8D4C95A}"/>
              </a:ext>
            </a:extLst>
          </p:cNvPr>
          <p:cNvGrpSpPr/>
          <p:nvPr/>
        </p:nvGrpSpPr>
        <p:grpSpPr>
          <a:xfrm>
            <a:off x="206857" y="5653751"/>
            <a:ext cx="3672686" cy="814058"/>
            <a:chOff x="1085746" y="3853451"/>
            <a:chExt cx="10170911" cy="2304964"/>
          </a:xfrm>
        </p:grpSpPr>
        <p:pic>
          <p:nvPicPr>
            <p:cNvPr id="23" name="Picture 22">
              <a:extLst>
                <a:ext uri="{FF2B5EF4-FFF2-40B4-BE49-F238E27FC236}">
                  <a16:creationId xmlns:a16="http://schemas.microsoft.com/office/drawing/2014/main" id="{4C187D55-7247-4339-9D6E-40877FE35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4880" y="3853451"/>
              <a:ext cx="5317067" cy="2304964"/>
            </a:xfrm>
            <a:prstGeom prst="rect">
              <a:avLst/>
            </a:prstGeom>
          </p:spPr>
        </p:pic>
        <p:pic>
          <p:nvPicPr>
            <p:cNvPr id="24" name="Picture 23">
              <a:extLst>
                <a:ext uri="{FF2B5EF4-FFF2-40B4-BE49-F238E27FC236}">
                  <a16:creationId xmlns:a16="http://schemas.microsoft.com/office/drawing/2014/main" id="{6260DDCC-2C1C-46E3-B473-6DF6EE2352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22918" y="4221430"/>
              <a:ext cx="1533739" cy="1619476"/>
            </a:xfrm>
            <a:prstGeom prst="rect">
              <a:avLst/>
            </a:prstGeom>
          </p:spPr>
        </p:pic>
        <p:pic>
          <p:nvPicPr>
            <p:cNvPr id="25" name="Picture 24">
              <a:extLst>
                <a:ext uri="{FF2B5EF4-FFF2-40B4-BE49-F238E27FC236}">
                  <a16:creationId xmlns:a16="http://schemas.microsoft.com/office/drawing/2014/main" id="{6AB736E4-D668-4529-B35E-648DA0CC82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746" y="3965050"/>
              <a:ext cx="2224309" cy="2193365"/>
            </a:xfrm>
            <a:prstGeom prst="rect">
              <a:avLst/>
            </a:prstGeom>
          </p:spPr>
        </p:pic>
      </p:grpSp>
      <p:sp>
        <p:nvSpPr>
          <p:cNvPr id="32" name="Rectangle 31">
            <a:extLst>
              <a:ext uri="{FF2B5EF4-FFF2-40B4-BE49-F238E27FC236}">
                <a16:creationId xmlns:a16="http://schemas.microsoft.com/office/drawing/2014/main" id="{8F69D966-FC54-4CAD-876A-AA2DA97C8A66}"/>
              </a:ext>
            </a:extLst>
          </p:cNvPr>
          <p:cNvSpPr/>
          <p:nvPr/>
        </p:nvSpPr>
        <p:spPr>
          <a:xfrm>
            <a:off x="0" y="-28609"/>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F6A9A8EF-B6CF-44CC-8624-F7730AB4ACD9}"/>
              </a:ext>
            </a:extLst>
          </p:cNvPr>
          <p:cNvSpPr txBox="1"/>
          <p:nvPr/>
        </p:nvSpPr>
        <p:spPr>
          <a:xfrm>
            <a:off x="206857" y="390191"/>
            <a:ext cx="11274641" cy="68634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1B2B7"/>
                </a:solidFill>
                <a:effectLst/>
                <a:uLnTx/>
                <a:uFillTx/>
                <a:latin typeface="Calibri" panose="020F0502020204030204"/>
                <a:ea typeface="+mn-ea"/>
                <a:cs typeface="+mn-cs"/>
              </a:rPr>
              <a:t>Key finding from last years questionnaires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01B2B7"/>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1B2B7"/>
                </a:solidFill>
                <a:effectLst/>
                <a:uLnTx/>
                <a:uFillTx/>
                <a:latin typeface="Calibri" panose="020F0502020204030204"/>
                <a:ea typeface="+mn-ea"/>
                <a:cs typeface="+mn-cs"/>
              </a:rPr>
              <a:t>Teachers 1500 responses </a:t>
            </a:r>
            <a:endParaRPr kumimoji="0" lang="en-GB" sz="2000" b="1"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Most teachers were having conversations about future pathways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Teachers were more confident when talking to students about A Levels and University and less so about apprenticeship and T-Level options.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Majority felt they needed to know more about local labour market.</a:t>
            </a:r>
            <a:endParaRPr kumimoji="0" lang="en-GB" sz="2000" b="1" i="0" u="none" strike="noStrike" kern="1200" cap="none" spc="0" normalizeH="0" baseline="0" noProof="0" dirty="0">
              <a:ln>
                <a:noFill/>
              </a:ln>
              <a:solidFill>
                <a:srgbClr val="01B2B7"/>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1B2B7"/>
                </a:solidFill>
                <a:effectLst/>
                <a:uLnTx/>
                <a:uFillTx/>
                <a:latin typeface="Calibri" panose="020F0502020204030204"/>
                <a:ea typeface="+mn-ea"/>
                <a:cs typeface="+mn-cs"/>
              </a:rPr>
              <a:t>Parents &amp; Carers 5,600 responses</a:t>
            </a:r>
            <a:endParaRPr kumimoji="0" lang="en-GB" sz="20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Majority did not feel confident in how to support their child to apply for an apprenticeship.</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Biggest questions parents/carers had related to knowing how to support their child to choose the right option.</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67% parents/carers want to be kept informed about apprenticeships and other local opportunities.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1" i="0" u="none" strike="noStrike" kern="1200" cap="none" spc="0" normalizeH="0" baseline="0" noProof="0" dirty="0">
              <a:ln>
                <a:noFill/>
              </a:ln>
              <a:solidFill>
                <a:prstClr val="black">
                  <a:lumMod val="75000"/>
                  <a:lumOff val="25000"/>
                </a:prstClr>
              </a:solidFill>
              <a:effectLst/>
              <a:uLnTx/>
              <a:uFillTx/>
              <a:latin typeface="Calibri Light" panose="020F03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lumMod val="75000"/>
                  <a:lumOff val="25000"/>
                </a:prstClr>
              </a:solidFill>
              <a:effectLst/>
              <a:uLnTx/>
              <a:uFillTx/>
              <a:latin typeface="Calibri Light" panose="020F03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1" i="0" u="none" strike="noStrike" kern="1200" cap="none" spc="0" normalizeH="0" baseline="0" noProof="0" dirty="0">
              <a:ln>
                <a:noFill/>
              </a:ln>
              <a:solidFill>
                <a:prstClr val="black">
                  <a:lumMod val="75000"/>
                  <a:lumOff val="25000"/>
                </a:prstClr>
              </a:solidFill>
              <a:effectLst/>
              <a:uLnTx/>
              <a:uFillTx/>
              <a:latin typeface="Calibri Light" panose="020F03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1" i="0" u="none" strike="noStrike" kern="1200" cap="none" spc="0" normalizeH="0" baseline="0" noProof="0" dirty="0">
              <a:ln>
                <a:noFill/>
              </a:ln>
              <a:solidFill>
                <a:prstClr val="black">
                  <a:lumMod val="75000"/>
                  <a:lumOff val="25000"/>
                </a:prstClr>
              </a:solidFill>
              <a:effectLst/>
              <a:uLnTx/>
              <a:uFillTx/>
              <a:latin typeface="Calibri Light" panose="020F03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1" i="0" u="none" strike="noStrike" kern="1200" cap="none" spc="0" normalizeH="0" baseline="0" noProof="0" dirty="0">
              <a:ln>
                <a:noFill/>
              </a:ln>
              <a:solidFill>
                <a:prstClr val="black">
                  <a:lumMod val="75000"/>
                  <a:lumOff val="25000"/>
                </a:prstClr>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16258305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7F193CE-B9F6-4BE9-88A2-44C41A97A7C6}"/>
              </a:ext>
            </a:extLst>
          </p:cNvPr>
          <p:cNvSpPr/>
          <p:nvPr/>
        </p:nvSpPr>
        <p:spPr>
          <a:xfrm>
            <a:off x="0" y="6556870"/>
            <a:ext cx="12192000" cy="79513"/>
          </a:xfrm>
          <a:prstGeom prst="rect">
            <a:avLst/>
          </a:prstGeom>
          <a:solidFill>
            <a:srgbClr val="AF2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58A5DCC-22D4-48C8-BF17-333289071A63}"/>
              </a:ext>
            </a:extLst>
          </p:cNvPr>
          <p:cNvSpPr/>
          <p:nvPr/>
        </p:nvSpPr>
        <p:spPr>
          <a:xfrm>
            <a:off x="0" y="6699984"/>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90CD649A-ED35-4295-8DA5-C0DD31125913}"/>
              </a:ext>
            </a:extLst>
          </p:cNvPr>
          <p:cNvSpPr/>
          <p:nvPr/>
        </p:nvSpPr>
        <p:spPr>
          <a:xfrm>
            <a:off x="-1" y="6631792"/>
            <a:ext cx="12192000" cy="79513"/>
          </a:xfrm>
          <a:prstGeom prst="rect">
            <a:avLst/>
          </a:prstGeom>
          <a:solidFill>
            <a:srgbClr val="CD9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55D7B4C5-ACA5-413F-A315-66FBC8D4C95A}"/>
              </a:ext>
            </a:extLst>
          </p:cNvPr>
          <p:cNvGrpSpPr/>
          <p:nvPr/>
        </p:nvGrpSpPr>
        <p:grpSpPr>
          <a:xfrm>
            <a:off x="206857" y="5653751"/>
            <a:ext cx="3672686" cy="814058"/>
            <a:chOff x="1085746" y="3853451"/>
            <a:chExt cx="10170911" cy="2304964"/>
          </a:xfrm>
        </p:grpSpPr>
        <p:pic>
          <p:nvPicPr>
            <p:cNvPr id="23" name="Picture 22">
              <a:extLst>
                <a:ext uri="{FF2B5EF4-FFF2-40B4-BE49-F238E27FC236}">
                  <a16:creationId xmlns:a16="http://schemas.microsoft.com/office/drawing/2014/main" id="{4C187D55-7247-4339-9D6E-40877FE35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4880" y="3853451"/>
              <a:ext cx="5317067" cy="2304964"/>
            </a:xfrm>
            <a:prstGeom prst="rect">
              <a:avLst/>
            </a:prstGeom>
          </p:spPr>
        </p:pic>
        <p:pic>
          <p:nvPicPr>
            <p:cNvPr id="24" name="Picture 23">
              <a:extLst>
                <a:ext uri="{FF2B5EF4-FFF2-40B4-BE49-F238E27FC236}">
                  <a16:creationId xmlns:a16="http://schemas.microsoft.com/office/drawing/2014/main" id="{6260DDCC-2C1C-46E3-B473-6DF6EE2352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22918" y="4221430"/>
              <a:ext cx="1533739" cy="1619476"/>
            </a:xfrm>
            <a:prstGeom prst="rect">
              <a:avLst/>
            </a:prstGeom>
          </p:spPr>
        </p:pic>
        <p:pic>
          <p:nvPicPr>
            <p:cNvPr id="25" name="Picture 24">
              <a:extLst>
                <a:ext uri="{FF2B5EF4-FFF2-40B4-BE49-F238E27FC236}">
                  <a16:creationId xmlns:a16="http://schemas.microsoft.com/office/drawing/2014/main" id="{6AB736E4-D668-4529-B35E-648DA0CC82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746" y="3965050"/>
              <a:ext cx="2224309" cy="2193365"/>
            </a:xfrm>
            <a:prstGeom prst="rect">
              <a:avLst/>
            </a:prstGeom>
          </p:spPr>
        </p:pic>
      </p:grpSp>
      <p:sp>
        <p:nvSpPr>
          <p:cNvPr id="32" name="Rectangle 31">
            <a:extLst>
              <a:ext uri="{FF2B5EF4-FFF2-40B4-BE49-F238E27FC236}">
                <a16:creationId xmlns:a16="http://schemas.microsoft.com/office/drawing/2014/main" id="{8F69D966-FC54-4CAD-876A-AA2DA97C8A66}"/>
              </a:ext>
            </a:extLst>
          </p:cNvPr>
          <p:cNvSpPr/>
          <p:nvPr/>
        </p:nvSpPr>
        <p:spPr>
          <a:xfrm>
            <a:off x="0" y="-28609"/>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F6A9A8EF-B6CF-44CC-8624-F7730AB4ACD9}"/>
              </a:ext>
            </a:extLst>
          </p:cNvPr>
          <p:cNvSpPr txBox="1"/>
          <p:nvPr/>
        </p:nvSpPr>
        <p:spPr>
          <a:xfrm>
            <a:off x="206857" y="426044"/>
            <a:ext cx="11557513" cy="37240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1B2B7"/>
                </a:solidFill>
                <a:effectLst/>
                <a:uLnTx/>
                <a:uFillTx/>
                <a:latin typeface="Calibri" panose="020F0502020204030204"/>
                <a:ea typeface="+mn-ea"/>
                <a:cs typeface="+mn-cs"/>
              </a:rPr>
              <a:t>Careers Hub Response </a:t>
            </a:r>
            <a:endParaRPr kumimoji="0" lang="en-GB" sz="2800" b="0" i="0" u="none" strike="noStrike" kern="1200" cap="none" spc="0" normalizeH="0" baseline="0" noProof="0" dirty="0">
              <a:ln>
                <a:noFill/>
              </a:ln>
              <a:solidFill>
                <a:srgbClr val="01B2B7"/>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Careers Hub working with school SLT, and other key stakeholders i.e. ASK, WMAAN, SPES, LSIP, Employers to campaign for countywide consistent messaging around parent and carer engagement and ATE understanding.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Developed webinars aimed at increasing awareness amongst teachers, students and parents of opportunities available, what skills employers were looking for and how to apply.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Develop a universal communication pack for all schools to send to all parents at varying key stage transition points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DEBADC5B-D114-433C-B1E8-D690204E3275}"/>
              </a:ext>
            </a:extLst>
          </p:cNvPr>
          <p:cNvPicPr>
            <a:picLocks noChangeAspect="1"/>
          </p:cNvPicPr>
          <p:nvPr/>
        </p:nvPicPr>
        <p:blipFill>
          <a:blip r:embed="rId6"/>
          <a:stretch>
            <a:fillRect/>
          </a:stretch>
        </p:blipFill>
        <p:spPr>
          <a:xfrm>
            <a:off x="7146524" y="3675906"/>
            <a:ext cx="5045475" cy="2817364"/>
          </a:xfrm>
          <a:prstGeom prst="rect">
            <a:avLst/>
          </a:prstGeom>
        </p:spPr>
      </p:pic>
    </p:spTree>
    <p:extLst>
      <p:ext uri="{BB962C8B-B14F-4D97-AF65-F5344CB8AC3E}">
        <p14:creationId xmlns:p14="http://schemas.microsoft.com/office/powerpoint/2010/main" val="24363041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7F193CE-B9F6-4BE9-88A2-44C41A97A7C6}"/>
              </a:ext>
            </a:extLst>
          </p:cNvPr>
          <p:cNvSpPr/>
          <p:nvPr/>
        </p:nvSpPr>
        <p:spPr>
          <a:xfrm>
            <a:off x="0" y="6556870"/>
            <a:ext cx="12192000" cy="79513"/>
          </a:xfrm>
          <a:prstGeom prst="rect">
            <a:avLst/>
          </a:prstGeom>
          <a:solidFill>
            <a:srgbClr val="AF2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58A5DCC-22D4-48C8-BF17-333289071A63}"/>
              </a:ext>
            </a:extLst>
          </p:cNvPr>
          <p:cNvSpPr/>
          <p:nvPr/>
        </p:nvSpPr>
        <p:spPr>
          <a:xfrm>
            <a:off x="0" y="6699984"/>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90CD649A-ED35-4295-8DA5-C0DD31125913}"/>
              </a:ext>
            </a:extLst>
          </p:cNvPr>
          <p:cNvSpPr/>
          <p:nvPr/>
        </p:nvSpPr>
        <p:spPr>
          <a:xfrm>
            <a:off x="-1" y="6631792"/>
            <a:ext cx="12192000" cy="79513"/>
          </a:xfrm>
          <a:prstGeom prst="rect">
            <a:avLst/>
          </a:prstGeom>
          <a:solidFill>
            <a:srgbClr val="CD9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55D7B4C5-ACA5-413F-A315-66FBC8D4C95A}"/>
              </a:ext>
            </a:extLst>
          </p:cNvPr>
          <p:cNvGrpSpPr/>
          <p:nvPr/>
        </p:nvGrpSpPr>
        <p:grpSpPr>
          <a:xfrm>
            <a:off x="206857" y="5653751"/>
            <a:ext cx="3672686" cy="814058"/>
            <a:chOff x="1085746" y="3853451"/>
            <a:chExt cx="10170911" cy="2304964"/>
          </a:xfrm>
        </p:grpSpPr>
        <p:pic>
          <p:nvPicPr>
            <p:cNvPr id="23" name="Picture 22">
              <a:extLst>
                <a:ext uri="{FF2B5EF4-FFF2-40B4-BE49-F238E27FC236}">
                  <a16:creationId xmlns:a16="http://schemas.microsoft.com/office/drawing/2014/main" id="{4C187D55-7247-4339-9D6E-40877FE35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4880" y="3853451"/>
              <a:ext cx="5317067" cy="2304964"/>
            </a:xfrm>
            <a:prstGeom prst="rect">
              <a:avLst/>
            </a:prstGeom>
          </p:spPr>
        </p:pic>
        <p:pic>
          <p:nvPicPr>
            <p:cNvPr id="24" name="Picture 23">
              <a:extLst>
                <a:ext uri="{FF2B5EF4-FFF2-40B4-BE49-F238E27FC236}">
                  <a16:creationId xmlns:a16="http://schemas.microsoft.com/office/drawing/2014/main" id="{6260DDCC-2C1C-46E3-B473-6DF6EE2352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22918" y="4221430"/>
              <a:ext cx="1533739" cy="1619476"/>
            </a:xfrm>
            <a:prstGeom prst="rect">
              <a:avLst/>
            </a:prstGeom>
          </p:spPr>
        </p:pic>
        <p:pic>
          <p:nvPicPr>
            <p:cNvPr id="25" name="Picture 24">
              <a:extLst>
                <a:ext uri="{FF2B5EF4-FFF2-40B4-BE49-F238E27FC236}">
                  <a16:creationId xmlns:a16="http://schemas.microsoft.com/office/drawing/2014/main" id="{6AB736E4-D668-4529-B35E-648DA0CC82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746" y="3965050"/>
              <a:ext cx="2224309" cy="2193365"/>
            </a:xfrm>
            <a:prstGeom prst="rect">
              <a:avLst/>
            </a:prstGeom>
          </p:spPr>
        </p:pic>
      </p:grpSp>
      <p:sp>
        <p:nvSpPr>
          <p:cNvPr id="32" name="Rectangle 31">
            <a:extLst>
              <a:ext uri="{FF2B5EF4-FFF2-40B4-BE49-F238E27FC236}">
                <a16:creationId xmlns:a16="http://schemas.microsoft.com/office/drawing/2014/main" id="{8F69D966-FC54-4CAD-876A-AA2DA97C8A66}"/>
              </a:ext>
            </a:extLst>
          </p:cNvPr>
          <p:cNvSpPr/>
          <p:nvPr/>
        </p:nvSpPr>
        <p:spPr>
          <a:xfrm>
            <a:off x="0" y="-28609"/>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F6A9A8EF-B6CF-44CC-8624-F7730AB4ACD9}"/>
              </a:ext>
            </a:extLst>
          </p:cNvPr>
          <p:cNvSpPr txBox="1"/>
          <p:nvPr/>
        </p:nvSpPr>
        <p:spPr>
          <a:xfrm>
            <a:off x="206857" y="426044"/>
            <a:ext cx="11557513" cy="458587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1B2B7"/>
                </a:solidFill>
                <a:effectLst/>
                <a:uLnTx/>
                <a:uFillTx/>
                <a:latin typeface="Calibri" panose="020F0502020204030204"/>
                <a:ea typeface="+mn-ea"/>
                <a:cs typeface="+mn-cs"/>
              </a:rPr>
              <a:t>Parent Survey 2023/24</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01B2B7"/>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3,700 parent responses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180 from Sir Graham Balfour parents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Schools will with more than 20 responses will get individual school reports for both their teacher and parent survey.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05308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8F69D966-FC54-4CAD-876A-AA2DA97C8A66}"/>
              </a:ext>
            </a:extLst>
          </p:cNvPr>
          <p:cNvSpPr/>
          <p:nvPr/>
        </p:nvSpPr>
        <p:spPr>
          <a:xfrm>
            <a:off x="0" y="-28609"/>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6" name="Graphic 15" descr="Meeting">
            <a:extLst>
              <a:ext uri="{FF2B5EF4-FFF2-40B4-BE49-F238E27FC236}">
                <a16:creationId xmlns:a16="http://schemas.microsoft.com/office/drawing/2014/main" id="{E57C31E7-812D-49F6-96C0-DC206A6BBC3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10140" y="1890740"/>
            <a:ext cx="819383" cy="819383"/>
          </a:xfrm>
          <a:prstGeom prst="rect">
            <a:avLst/>
          </a:prstGeom>
        </p:spPr>
      </p:pic>
      <p:sp>
        <p:nvSpPr>
          <p:cNvPr id="62" name="Rectangle 61">
            <a:extLst>
              <a:ext uri="{FF2B5EF4-FFF2-40B4-BE49-F238E27FC236}">
                <a16:creationId xmlns:a16="http://schemas.microsoft.com/office/drawing/2014/main" id="{608F2EC7-685C-4064-A6C1-B5AB273EAEC3}"/>
              </a:ext>
            </a:extLst>
          </p:cNvPr>
          <p:cNvSpPr/>
          <p:nvPr/>
        </p:nvSpPr>
        <p:spPr>
          <a:xfrm>
            <a:off x="0" y="6556870"/>
            <a:ext cx="12192000" cy="79513"/>
          </a:xfrm>
          <a:prstGeom prst="rect">
            <a:avLst/>
          </a:prstGeom>
          <a:solidFill>
            <a:srgbClr val="AF2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Rectangle 62">
            <a:extLst>
              <a:ext uri="{FF2B5EF4-FFF2-40B4-BE49-F238E27FC236}">
                <a16:creationId xmlns:a16="http://schemas.microsoft.com/office/drawing/2014/main" id="{7FEA6041-39A4-4716-A0DB-16620FA51F7E}"/>
              </a:ext>
            </a:extLst>
          </p:cNvPr>
          <p:cNvSpPr/>
          <p:nvPr/>
        </p:nvSpPr>
        <p:spPr>
          <a:xfrm>
            <a:off x="0" y="6699984"/>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Rectangle 63">
            <a:extLst>
              <a:ext uri="{FF2B5EF4-FFF2-40B4-BE49-F238E27FC236}">
                <a16:creationId xmlns:a16="http://schemas.microsoft.com/office/drawing/2014/main" id="{06368D67-45F1-4A79-9EC5-96662CE7C6FC}"/>
              </a:ext>
            </a:extLst>
          </p:cNvPr>
          <p:cNvSpPr/>
          <p:nvPr/>
        </p:nvSpPr>
        <p:spPr>
          <a:xfrm>
            <a:off x="-1" y="6631792"/>
            <a:ext cx="12192000" cy="79513"/>
          </a:xfrm>
          <a:prstGeom prst="rect">
            <a:avLst/>
          </a:prstGeom>
          <a:solidFill>
            <a:srgbClr val="CD9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B9F88EE-A0AE-4E7B-B96B-C5914A335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25214" y="850575"/>
            <a:ext cx="6174656" cy="5087216"/>
          </a:xfrm>
          <a:prstGeom prst="rect">
            <a:avLst/>
          </a:prstGeom>
        </p:spPr>
      </p:pic>
    </p:spTree>
    <p:extLst>
      <p:ext uri="{BB962C8B-B14F-4D97-AF65-F5344CB8AC3E}">
        <p14:creationId xmlns:p14="http://schemas.microsoft.com/office/powerpoint/2010/main" val="42688076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7F193CE-B9F6-4BE9-88A2-44C41A97A7C6}"/>
              </a:ext>
            </a:extLst>
          </p:cNvPr>
          <p:cNvSpPr/>
          <p:nvPr/>
        </p:nvSpPr>
        <p:spPr>
          <a:xfrm>
            <a:off x="0" y="6556870"/>
            <a:ext cx="12192000" cy="79513"/>
          </a:xfrm>
          <a:prstGeom prst="rect">
            <a:avLst/>
          </a:prstGeom>
          <a:solidFill>
            <a:srgbClr val="AF2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58A5DCC-22D4-48C8-BF17-333289071A63}"/>
              </a:ext>
            </a:extLst>
          </p:cNvPr>
          <p:cNvSpPr/>
          <p:nvPr/>
        </p:nvSpPr>
        <p:spPr>
          <a:xfrm>
            <a:off x="0" y="6699984"/>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90CD649A-ED35-4295-8DA5-C0DD31125913}"/>
              </a:ext>
            </a:extLst>
          </p:cNvPr>
          <p:cNvSpPr/>
          <p:nvPr/>
        </p:nvSpPr>
        <p:spPr>
          <a:xfrm>
            <a:off x="-1" y="6631792"/>
            <a:ext cx="12192000" cy="79513"/>
          </a:xfrm>
          <a:prstGeom prst="rect">
            <a:avLst/>
          </a:prstGeom>
          <a:solidFill>
            <a:srgbClr val="CD9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8F69D966-FC54-4CAD-876A-AA2DA97C8A66}"/>
              </a:ext>
            </a:extLst>
          </p:cNvPr>
          <p:cNvSpPr/>
          <p:nvPr/>
        </p:nvSpPr>
        <p:spPr>
          <a:xfrm>
            <a:off x="0" y="-28609"/>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E0350793-7725-4FD7-A6D0-6094664B1631}"/>
              </a:ext>
            </a:extLst>
          </p:cNvPr>
          <p:cNvSpPr txBox="1"/>
          <p:nvPr/>
        </p:nvSpPr>
        <p:spPr>
          <a:xfrm>
            <a:off x="304655" y="502328"/>
            <a:ext cx="11582688"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1B2B7"/>
                </a:solidFill>
                <a:effectLst/>
                <a:uLnTx/>
                <a:uFillTx/>
                <a:latin typeface="Calibri" panose="020F0502020204030204"/>
                <a:ea typeface="+mn-ea"/>
                <a:cs typeface="+mn-cs"/>
              </a:rPr>
              <a:t>Placements within the workplace</a:t>
            </a:r>
          </a:p>
        </p:txBody>
      </p:sp>
      <p:sp>
        <p:nvSpPr>
          <p:cNvPr id="2" name="Rectangle 1">
            <a:extLst>
              <a:ext uri="{FF2B5EF4-FFF2-40B4-BE49-F238E27FC236}">
                <a16:creationId xmlns:a16="http://schemas.microsoft.com/office/drawing/2014/main" id="{0160E9CC-2671-43E9-9D73-82D79552C58C}"/>
              </a:ext>
            </a:extLst>
          </p:cNvPr>
          <p:cNvSpPr/>
          <p:nvPr/>
        </p:nvSpPr>
        <p:spPr>
          <a:xfrm>
            <a:off x="1073426" y="1442736"/>
            <a:ext cx="10508974" cy="353943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B396A"/>
                </a:solidFill>
                <a:effectLst/>
                <a:uLnTx/>
                <a:uFillTx/>
                <a:latin typeface="Calibri" panose="020F0502020204030204"/>
                <a:ea typeface="+mn-ea"/>
                <a:cs typeface="+mn-cs"/>
              </a:rPr>
              <a:t>Our aim is to ensure that placements are meaningful for both the students and the employers involved.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srgbClr val="1B396A"/>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1B396A"/>
                </a:solidFill>
                <a:effectLst/>
                <a:uLnTx/>
                <a:uFillTx/>
                <a:latin typeface="Calibri" panose="020F0502020204030204"/>
                <a:ea typeface="+mn-ea"/>
                <a:cs typeface="+mn-cs"/>
              </a:rPr>
              <a:t>Workplace tour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1B396A"/>
                </a:solidFill>
                <a:effectLst/>
                <a:uLnTx/>
                <a:uFillTx/>
                <a:latin typeface="Calibri" panose="020F0502020204030204"/>
                <a:ea typeface="+mn-ea"/>
                <a:cs typeface="+mn-cs"/>
              </a:rPr>
              <a:t>Q&amp;A session with employees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1B396A"/>
                </a:solidFill>
                <a:effectLst/>
                <a:uLnTx/>
                <a:uFillTx/>
                <a:latin typeface="Calibri" panose="020F0502020204030204"/>
                <a:ea typeface="+mn-ea"/>
                <a:cs typeface="+mn-cs"/>
              </a:rPr>
              <a:t>Workshop activity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srgbClr val="1B396A"/>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8A73CC7F-EF8F-4D34-8D39-34D2E13AF0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44989" y="5600197"/>
            <a:ext cx="1147010" cy="945006"/>
          </a:xfrm>
          <a:prstGeom prst="rect">
            <a:avLst/>
          </a:prstGeom>
        </p:spPr>
      </p:pic>
    </p:spTree>
    <p:extLst>
      <p:ext uri="{BB962C8B-B14F-4D97-AF65-F5344CB8AC3E}">
        <p14:creationId xmlns:p14="http://schemas.microsoft.com/office/powerpoint/2010/main" val="36381252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7F193CE-B9F6-4BE9-88A2-44C41A97A7C6}"/>
              </a:ext>
            </a:extLst>
          </p:cNvPr>
          <p:cNvSpPr/>
          <p:nvPr/>
        </p:nvSpPr>
        <p:spPr>
          <a:xfrm>
            <a:off x="0" y="6556870"/>
            <a:ext cx="12192000" cy="79513"/>
          </a:xfrm>
          <a:prstGeom prst="rect">
            <a:avLst/>
          </a:prstGeom>
          <a:solidFill>
            <a:srgbClr val="AF2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58A5DCC-22D4-48C8-BF17-333289071A63}"/>
              </a:ext>
            </a:extLst>
          </p:cNvPr>
          <p:cNvSpPr/>
          <p:nvPr/>
        </p:nvSpPr>
        <p:spPr>
          <a:xfrm>
            <a:off x="0" y="6699984"/>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90CD649A-ED35-4295-8DA5-C0DD31125913}"/>
              </a:ext>
            </a:extLst>
          </p:cNvPr>
          <p:cNvSpPr/>
          <p:nvPr/>
        </p:nvSpPr>
        <p:spPr>
          <a:xfrm>
            <a:off x="-1" y="6631792"/>
            <a:ext cx="12192000" cy="79513"/>
          </a:xfrm>
          <a:prstGeom prst="rect">
            <a:avLst/>
          </a:prstGeom>
          <a:solidFill>
            <a:srgbClr val="CD9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55D7B4C5-ACA5-413F-A315-66FBC8D4C95A}"/>
              </a:ext>
            </a:extLst>
          </p:cNvPr>
          <p:cNvGrpSpPr/>
          <p:nvPr/>
        </p:nvGrpSpPr>
        <p:grpSpPr>
          <a:xfrm>
            <a:off x="206857" y="5653751"/>
            <a:ext cx="3672686" cy="814058"/>
            <a:chOff x="1085746" y="3853451"/>
            <a:chExt cx="10170911" cy="2304964"/>
          </a:xfrm>
        </p:grpSpPr>
        <p:pic>
          <p:nvPicPr>
            <p:cNvPr id="23" name="Picture 22">
              <a:extLst>
                <a:ext uri="{FF2B5EF4-FFF2-40B4-BE49-F238E27FC236}">
                  <a16:creationId xmlns:a16="http://schemas.microsoft.com/office/drawing/2014/main" id="{4C187D55-7247-4339-9D6E-40877FE35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4880" y="3853451"/>
              <a:ext cx="5317067" cy="2304964"/>
            </a:xfrm>
            <a:prstGeom prst="rect">
              <a:avLst/>
            </a:prstGeom>
          </p:spPr>
        </p:pic>
        <p:pic>
          <p:nvPicPr>
            <p:cNvPr id="24" name="Picture 23">
              <a:extLst>
                <a:ext uri="{FF2B5EF4-FFF2-40B4-BE49-F238E27FC236}">
                  <a16:creationId xmlns:a16="http://schemas.microsoft.com/office/drawing/2014/main" id="{6260DDCC-2C1C-46E3-B473-6DF6EE2352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22918" y="4221430"/>
              <a:ext cx="1533739" cy="1619476"/>
            </a:xfrm>
            <a:prstGeom prst="rect">
              <a:avLst/>
            </a:prstGeom>
          </p:spPr>
        </p:pic>
        <p:pic>
          <p:nvPicPr>
            <p:cNvPr id="25" name="Picture 24">
              <a:extLst>
                <a:ext uri="{FF2B5EF4-FFF2-40B4-BE49-F238E27FC236}">
                  <a16:creationId xmlns:a16="http://schemas.microsoft.com/office/drawing/2014/main" id="{6AB736E4-D668-4529-B35E-648DA0CC82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746" y="3965050"/>
              <a:ext cx="2224309" cy="2193365"/>
            </a:xfrm>
            <a:prstGeom prst="rect">
              <a:avLst/>
            </a:prstGeom>
          </p:spPr>
        </p:pic>
      </p:grpSp>
      <p:sp>
        <p:nvSpPr>
          <p:cNvPr id="32" name="Rectangle 31">
            <a:extLst>
              <a:ext uri="{FF2B5EF4-FFF2-40B4-BE49-F238E27FC236}">
                <a16:creationId xmlns:a16="http://schemas.microsoft.com/office/drawing/2014/main" id="{8F69D966-FC54-4CAD-876A-AA2DA97C8A66}"/>
              </a:ext>
            </a:extLst>
          </p:cNvPr>
          <p:cNvSpPr/>
          <p:nvPr/>
        </p:nvSpPr>
        <p:spPr>
          <a:xfrm>
            <a:off x="0" y="-28609"/>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F6A9A8EF-B6CF-44CC-8624-F7730AB4ACD9}"/>
              </a:ext>
            </a:extLst>
          </p:cNvPr>
          <p:cNvSpPr txBox="1"/>
          <p:nvPr/>
        </p:nvSpPr>
        <p:spPr>
          <a:xfrm>
            <a:off x="206857" y="426044"/>
            <a:ext cx="11557513" cy="415498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1B2B7"/>
                </a:solidFill>
                <a:effectLst/>
                <a:uLnTx/>
                <a:uFillTx/>
                <a:latin typeface="Calibri" panose="020F0502020204030204"/>
                <a:ea typeface="+mn-ea"/>
                <a:cs typeface="+mn-cs"/>
              </a:rPr>
              <a:t>Parent Survey 2023/24</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01B2B7"/>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50 employers across Stoke on Trent and Staffordshire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Target is for 1,400 experiences of the work place.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SBG has organised </a:t>
            </a: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placesments</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for 10 students this half term.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7542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8F69D966-FC54-4CAD-876A-AA2DA97C8A66}"/>
              </a:ext>
            </a:extLst>
          </p:cNvPr>
          <p:cNvSpPr/>
          <p:nvPr/>
        </p:nvSpPr>
        <p:spPr>
          <a:xfrm>
            <a:off x="0" y="-28609"/>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6" name="Graphic 15" descr="Meeting">
            <a:extLst>
              <a:ext uri="{FF2B5EF4-FFF2-40B4-BE49-F238E27FC236}">
                <a16:creationId xmlns:a16="http://schemas.microsoft.com/office/drawing/2014/main" id="{E57C31E7-812D-49F6-96C0-DC206A6BBC3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10140" y="1890740"/>
            <a:ext cx="819383" cy="819383"/>
          </a:xfrm>
          <a:prstGeom prst="rect">
            <a:avLst/>
          </a:prstGeom>
        </p:spPr>
      </p:pic>
      <p:grpSp>
        <p:nvGrpSpPr>
          <p:cNvPr id="2" name="Group 1">
            <a:extLst>
              <a:ext uri="{FF2B5EF4-FFF2-40B4-BE49-F238E27FC236}">
                <a16:creationId xmlns:a16="http://schemas.microsoft.com/office/drawing/2014/main" id="{3A3B8D53-EC89-42BB-8DCD-5E1C5531AB40}"/>
              </a:ext>
            </a:extLst>
          </p:cNvPr>
          <p:cNvGrpSpPr/>
          <p:nvPr/>
        </p:nvGrpSpPr>
        <p:grpSpPr>
          <a:xfrm>
            <a:off x="4147191" y="262348"/>
            <a:ext cx="7831449" cy="6120444"/>
            <a:chOff x="4360551" y="371850"/>
            <a:chExt cx="7831449" cy="6120444"/>
          </a:xfrm>
        </p:grpSpPr>
        <p:grpSp>
          <p:nvGrpSpPr>
            <p:cNvPr id="12" name="Group 11">
              <a:extLst>
                <a:ext uri="{FF2B5EF4-FFF2-40B4-BE49-F238E27FC236}">
                  <a16:creationId xmlns:a16="http://schemas.microsoft.com/office/drawing/2014/main" id="{6002A71F-F994-43E2-83CE-65645FE42AED}"/>
                </a:ext>
              </a:extLst>
            </p:cNvPr>
            <p:cNvGrpSpPr/>
            <p:nvPr/>
          </p:nvGrpSpPr>
          <p:grpSpPr>
            <a:xfrm>
              <a:off x="6196587" y="3458114"/>
              <a:ext cx="2290438" cy="2073408"/>
              <a:chOff x="4289052" y="4192481"/>
              <a:chExt cx="2290438" cy="2073408"/>
            </a:xfrm>
            <a:solidFill>
              <a:srgbClr val="0FA9A9"/>
            </a:solidFill>
          </p:grpSpPr>
          <p:sp>
            <p:nvSpPr>
              <p:cNvPr id="13" name="Hexagon 12">
                <a:extLst>
                  <a:ext uri="{FF2B5EF4-FFF2-40B4-BE49-F238E27FC236}">
                    <a16:creationId xmlns:a16="http://schemas.microsoft.com/office/drawing/2014/main" id="{6AD10CA0-5DE3-4F5D-81CD-2B1429DF64CF}"/>
                  </a:ext>
                </a:extLst>
              </p:cNvPr>
              <p:cNvSpPr/>
              <p:nvPr/>
            </p:nvSpPr>
            <p:spPr>
              <a:xfrm>
                <a:off x="4289052" y="4192481"/>
                <a:ext cx="2290438" cy="1997476"/>
              </a:xfrm>
              <a:prstGeom prst="hexag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rPr>
                  <a:t>Honesty</a:t>
                </a:r>
              </a:p>
            </p:txBody>
          </p:sp>
          <p:pic>
            <p:nvPicPr>
              <p:cNvPr id="14" name="Picture 13">
                <a:extLst>
                  <a:ext uri="{FF2B5EF4-FFF2-40B4-BE49-F238E27FC236}">
                    <a16:creationId xmlns:a16="http://schemas.microsoft.com/office/drawing/2014/main" id="{8F1B5D01-4453-43FD-AF73-2F8E4606732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76194" y="4365845"/>
                <a:ext cx="1037858" cy="449754"/>
              </a:xfrm>
              <a:prstGeom prst="rect">
                <a:avLst/>
              </a:prstGeom>
              <a:grpFill/>
            </p:spPr>
          </p:pic>
          <p:pic>
            <p:nvPicPr>
              <p:cNvPr id="15" name="Graphic 14" descr="Handshake">
                <a:extLst>
                  <a:ext uri="{FF2B5EF4-FFF2-40B4-BE49-F238E27FC236}">
                    <a16:creationId xmlns:a16="http://schemas.microsoft.com/office/drawing/2014/main" id="{25820775-BB54-4BD2-BE95-108A457DC35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037923" y="5351489"/>
                <a:ext cx="914400" cy="914400"/>
              </a:xfrm>
              <a:prstGeom prst="rect">
                <a:avLst/>
              </a:prstGeom>
            </p:spPr>
          </p:pic>
        </p:grpSp>
        <p:grpSp>
          <p:nvGrpSpPr>
            <p:cNvPr id="19" name="Group 18">
              <a:extLst>
                <a:ext uri="{FF2B5EF4-FFF2-40B4-BE49-F238E27FC236}">
                  <a16:creationId xmlns:a16="http://schemas.microsoft.com/office/drawing/2014/main" id="{14F44E59-7CD4-4010-90EB-C15B83367D35}"/>
                </a:ext>
              </a:extLst>
            </p:cNvPr>
            <p:cNvGrpSpPr/>
            <p:nvPr/>
          </p:nvGrpSpPr>
          <p:grpSpPr>
            <a:xfrm>
              <a:off x="9854559" y="3481692"/>
              <a:ext cx="2290438" cy="1997476"/>
              <a:chOff x="6164206" y="993243"/>
              <a:chExt cx="2290438" cy="1997476"/>
            </a:xfrm>
          </p:grpSpPr>
          <p:sp>
            <p:nvSpPr>
              <p:cNvPr id="22" name="Hexagon 21">
                <a:extLst>
                  <a:ext uri="{FF2B5EF4-FFF2-40B4-BE49-F238E27FC236}">
                    <a16:creationId xmlns:a16="http://schemas.microsoft.com/office/drawing/2014/main" id="{9F216294-5694-4E45-AA45-8ECBC482CE5E}"/>
                  </a:ext>
                </a:extLst>
              </p:cNvPr>
              <p:cNvSpPr/>
              <p:nvPr/>
            </p:nvSpPr>
            <p:spPr>
              <a:xfrm>
                <a:off x="6164206" y="993243"/>
                <a:ext cx="2290438" cy="1997476"/>
              </a:xfrm>
              <a:prstGeom prst="hexagon">
                <a:avLst/>
              </a:prstGeom>
              <a:solidFill>
                <a:srgbClr val="0FA9A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rPr>
                  <a:t>Problem Solving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6" name="Graphic 25" descr="Question mark">
                <a:extLst>
                  <a:ext uri="{FF2B5EF4-FFF2-40B4-BE49-F238E27FC236}">
                    <a16:creationId xmlns:a16="http://schemas.microsoft.com/office/drawing/2014/main" id="{BAAC6A65-9406-4EE5-B90F-7DB10D5DEC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902679" y="2159599"/>
                <a:ext cx="801658" cy="801658"/>
              </a:xfrm>
              <a:prstGeom prst="rect">
                <a:avLst/>
              </a:prstGeom>
            </p:spPr>
          </p:pic>
          <p:pic>
            <p:nvPicPr>
              <p:cNvPr id="27" name="Picture 26">
                <a:extLst>
                  <a:ext uri="{FF2B5EF4-FFF2-40B4-BE49-F238E27FC236}">
                    <a16:creationId xmlns:a16="http://schemas.microsoft.com/office/drawing/2014/main" id="{4AC9C722-B3BC-4445-B502-9B7BE2328C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9781" y="1178978"/>
                <a:ext cx="1037858" cy="449754"/>
              </a:xfrm>
              <a:prstGeom prst="rect">
                <a:avLst/>
              </a:prstGeom>
            </p:spPr>
          </p:pic>
        </p:grpSp>
        <p:grpSp>
          <p:nvGrpSpPr>
            <p:cNvPr id="28" name="Group 27">
              <a:extLst>
                <a:ext uri="{FF2B5EF4-FFF2-40B4-BE49-F238E27FC236}">
                  <a16:creationId xmlns:a16="http://schemas.microsoft.com/office/drawing/2014/main" id="{2F5D6FAE-DAB7-4360-BDE3-8AA59ED2D22E}"/>
                </a:ext>
              </a:extLst>
            </p:cNvPr>
            <p:cNvGrpSpPr/>
            <p:nvPr/>
          </p:nvGrpSpPr>
          <p:grpSpPr>
            <a:xfrm>
              <a:off x="4360551" y="4476632"/>
              <a:ext cx="2290438" cy="1997476"/>
              <a:chOff x="8033443" y="2035418"/>
              <a:chExt cx="2290438" cy="1997476"/>
            </a:xfrm>
          </p:grpSpPr>
          <p:sp>
            <p:nvSpPr>
              <p:cNvPr id="29" name="Hexagon 28">
                <a:extLst>
                  <a:ext uri="{FF2B5EF4-FFF2-40B4-BE49-F238E27FC236}">
                    <a16:creationId xmlns:a16="http://schemas.microsoft.com/office/drawing/2014/main" id="{23256B67-DBC3-44A5-97F4-0343FEEB96BC}"/>
                  </a:ext>
                </a:extLst>
              </p:cNvPr>
              <p:cNvSpPr/>
              <p:nvPr/>
            </p:nvSpPr>
            <p:spPr>
              <a:xfrm>
                <a:off x="8033443" y="2035418"/>
                <a:ext cx="2290438" cy="1997476"/>
              </a:xfrm>
              <a:prstGeom prst="hexagon">
                <a:avLst/>
              </a:prstGeom>
              <a:solidFill>
                <a:srgbClr val="0FA9A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rPr>
                  <a:t>Can-do Attitude</a:t>
                </a:r>
              </a:p>
            </p:txBody>
          </p:sp>
          <p:pic>
            <p:nvPicPr>
              <p:cNvPr id="30" name="Graphic 29" descr="Bullseye">
                <a:extLst>
                  <a:ext uri="{FF2B5EF4-FFF2-40B4-BE49-F238E27FC236}">
                    <a16:creationId xmlns:a16="http://schemas.microsoft.com/office/drawing/2014/main" id="{979CB0E2-71E6-4B4A-9D9B-89F45131177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8809165" y="3257709"/>
                <a:ext cx="697128" cy="697128"/>
              </a:xfrm>
              <a:prstGeom prst="rect">
                <a:avLst/>
              </a:prstGeom>
            </p:spPr>
          </p:pic>
          <p:pic>
            <p:nvPicPr>
              <p:cNvPr id="31" name="Picture 30">
                <a:extLst>
                  <a:ext uri="{FF2B5EF4-FFF2-40B4-BE49-F238E27FC236}">
                    <a16:creationId xmlns:a16="http://schemas.microsoft.com/office/drawing/2014/main" id="{06BF25EE-16B1-47FF-8253-534B0DEEA6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62764" y="2239255"/>
                <a:ext cx="1037858" cy="449754"/>
              </a:xfrm>
              <a:prstGeom prst="rect">
                <a:avLst/>
              </a:prstGeom>
            </p:spPr>
          </p:pic>
        </p:grpSp>
        <p:grpSp>
          <p:nvGrpSpPr>
            <p:cNvPr id="33" name="Group 32">
              <a:extLst>
                <a:ext uri="{FF2B5EF4-FFF2-40B4-BE49-F238E27FC236}">
                  <a16:creationId xmlns:a16="http://schemas.microsoft.com/office/drawing/2014/main" id="{E144865B-CE4A-4B74-9421-D566A4FC7940}"/>
                </a:ext>
              </a:extLst>
            </p:cNvPr>
            <p:cNvGrpSpPr/>
            <p:nvPr/>
          </p:nvGrpSpPr>
          <p:grpSpPr>
            <a:xfrm>
              <a:off x="6210312" y="1407514"/>
              <a:ext cx="2290438" cy="1997476"/>
              <a:chOff x="8018646" y="4119768"/>
              <a:chExt cx="2290438" cy="1997476"/>
            </a:xfrm>
          </p:grpSpPr>
          <p:sp>
            <p:nvSpPr>
              <p:cNvPr id="34" name="Hexagon 33">
                <a:extLst>
                  <a:ext uri="{FF2B5EF4-FFF2-40B4-BE49-F238E27FC236}">
                    <a16:creationId xmlns:a16="http://schemas.microsoft.com/office/drawing/2014/main" id="{01FC94D3-565F-4AC2-89E7-72B855B1DD7D}"/>
                  </a:ext>
                </a:extLst>
              </p:cNvPr>
              <p:cNvSpPr/>
              <p:nvPr/>
            </p:nvSpPr>
            <p:spPr>
              <a:xfrm>
                <a:off x="8018646" y="4119768"/>
                <a:ext cx="2290438" cy="1997476"/>
              </a:xfrm>
              <a:prstGeom prst="hexagon">
                <a:avLst/>
              </a:prstGeom>
              <a:solidFill>
                <a:srgbClr val="0FA9A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rPr>
                  <a:t>Self Awareness</a:t>
                </a:r>
              </a:p>
            </p:txBody>
          </p:sp>
          <p:pic>
            <p:nvPicPr>
              <p:cNvPr id="35" name="Graphic 34" descr="Head with gears">
                <a:extLst>
                  <a:ext uri="{FF2B5EF4-FFF2-40B4-BE49-F238E27FC236}">
                    <a16:creationId xmlns:a16="http://schemas.microsoft.com/office/drawing/2014/main" id="{29457D0D-9A25-4382-9022-19826DDFF84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809165" y="5358021"/>
                <a:ext cx="734198" cy="734198"/>
              </a:xfrm>
              <a:prstGeom prst="rect">
                <a:avLst/>
              </a:prstGeom>
            </p:spPr>
          </p:pic>
          <p:pic>
            <p:nvPicPr>
              <p:cNvPr id="36" name="Picture 35">
                <a:extLst>
                  <a:ext uri="{FF2B5EF4-FFF2-40B4-BE49-F238E27FC236}">
                    <a16:creationId xmlns:a16="http://schemas.microsoft.com/office/drawing/2014/main" id="{F6094FA9-5D41-4338-94DC-F610B8E9CA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59733" y="4314868"/>
                <a:ext cx="1037858" cy="449754"/>
              </a:xfrm>
              <a:prstGeom prst="rect">
                <a:avLst/>
              </a:prstGeom>
            </p:spPr>
          </p:pic>
        </p:grpSp>
        <p:grpSp>
          <p:nvGrpSpPr>
            <p:cNvPr id="37" name="Group 36">
              <a:extLst>
                <a:ext uri="{FF2B5EF4-FFF2-40B4-BE49-F238E27FC236}">
                  <a16:creationId xmlns:a16="http://schemas.microsoft.com/office/drawing/2014/main" id="{D8842B81-FC06-45DD-98AE-E28121FCF63F}"/>
                </a:ext>
              </a:extLst>
            </p:cNvPr>
            <p:cNvGrpSpPr/>
            <p:nvPr/>
          </p:nvGrpSpPr>
          <p:grpSpPr>
            <a:xfrm>
              <a:off x="4381326" y="2427033"/>
              <a:ext cx="2290438" cy="1997476"/>
              <a:chOff x="4292010" y="4145065"/>
              <a:chExt cx="2290438" cy="1997476"/>
            </a:xfrm>
          </p:grpSpPr>
          <p:sp>
            <p:nvSpPr>
              <p:cNvPr id="38" name="Hexagon 37">
                <a:extLst>
                  <a:ext uri="{FF2B5EF4-FFF2-40B4-BE49-F238E27FC236}">
                    <a16:creationId xmlns:a16="http://schemas.microsoft.com/office/drawing/2014/main" id="{89B16F63-DB82-4D5F-8C51-6299C153380E}"/>
                  </a:ext>
                </a:extLst>
              </p:cNvPr>
              <p:cNvSpPr/>
              <p:nvPr/>
            </p:nvSpPr>
            <p:spPr>
              <a:xfrm>
                <a:off x="4292010" y="4145065"/>
                <a:ext cx="2290438" cy="1997476"/>
              </a:xfrm>
              <a:prstGeom prst="hexagon">
                <a:avLst/>
              </a:prstGeom>
              <a:solidFill>
                <a:srgbClr val="0FA9A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rPr>
                  <a:t>Resilience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9" name="Graphic 38" descr="Playbook">
                <a:extLst>
                  <a:ext uri="{FF2B5EF4-FFF2-40B4-BE49-F238E27FC236}">
                    <a16:creationId xmlns:a16="http://schemas.microsoft.com/office/drawing/2014/main" id="{90FF6E5B-C57E-43F9-81A8-49261265021A}"/>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5009751" y="5307699"/>
                <a:ext cx="834842" cy="834842"/>
              </a:xfrm>
              <a:prstGeom prst="rect">
                <a:avLst/>
              </a:prstGeom>
            </p:spPr>
          </p:pic>
          <p:pic>
            <p:nvPicPr>
              <p:cNvPr id="40" name="Picture 39">
                <a:extLst>
                  <a:ext uri="{FF2B5EF4-FFF2-40B4-BE49-F238E27FC236}">
                    <a16:creationId xmlns:a16="http://schemas.microsoft.com/office/drawing/2014/main" id="{0CFDB1BF-7D74-415B-BDBF-0E0ACEA1DA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18300" y="4316590"/>
                <a:ext cx="1037858" cy="449754"/>
              </a:xfrm>
              <a:prstGeom prst="rect">
                <a:avLst/>
              </a:prstGeom>
            </p:spPr>
          </p:pic>
        </p:grpSp>
        <p:grpSp>
          <p:nvGrpSpPr>
            <p:cNvPr id="41" name="Group 40">
              <a:extLst>
                <a:ext uri="{FF2B5EF4-FFF2-40B4-BE49-F238E27FC236}">
                  <a16:creationId xmlns:a16="http://schemas.microsoft.com/office/drawing/2014/main" id="{A7D242EC-D46D-4960-BF75-1B5C3EE2B749}"/>
                </a:ext>
              </a:extLst>
            </p:cNvPr>
            <p:cNvGrpSpPr/>
            <p:nvPr/>
          </p:nvGrpSpPr>
          <p:grpSpPr>
            <a:xfrm>
              <a:off x="4381326" y="371850"/>
              <a:ext cx="2290438" cy="1997476"/>
              <a:chOff x="4305564" y="2069785"/>
              <a:chExt cx="2290438" cy="1997476"/>
            </a:xfrm>
          </p:grpSpPr>
          <p:sp>
            <p:nvSpPr>
              <p:cNvPr id="42" name="Hexagon 41">
                <a:extLst>
                  <a:ext uri="{FF2B5EF4-FFF2-40B4-BE49-F238E27FC236}">
                    <a16:creationId xmlns:a16="http://schemas.microsoft.com/office/drawing/2014/main" id="{8A67CB7E-B043-477D-84DA-074D40D1796B}"/>
                  </a:ext>
                </a:extLst>
              </p:cNvPr>
              <p:cNvSpPr/>
              <p:nvPr/>
            </p:nvSpPr>
            <p:spPr>
              <a:xfrm>
                <a:off x="4305564" y="2069785"/>
                <a:ext cx="2290438" cy="1997476"/>
              </a:xfrm>
              <a:prstGeom prst="hexagon">
                <a:avLst/>
              </a:prstGeom>
              <a:solidFill>
                <a:srgbClr val="0FA9A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rPr>
                  <a:t>Time Management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3" name="Graphic 42" descr="Hourglass">
                <a:extLst>
                  <a:ext uri="{FF2B5EF4-FFF2-40B4-BE49-F238E27FC236}">
                    <a16:creationId xmlns:a16="http://schemas.microsoft.com/office/drawing/2014/main" id="{C1E944CC-E8ED-4D0B-82AC-D531854B1ED6}"/>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5062219" y="3276114"/>
                <a:ext cx="732270" cy="732270"/>
              </a:xfrm>
              <a:prstGeom prst="rect">
                <a:avLst/>
              </a:prstGeom>
            </p:spPr>
          </p:pic>
          <p:pic>
            <p:nvPicPr>
              <p:cNvPr id="44" name="Picture 43">
                <a:extLst>
                  <a:ext uri="{FF2B5EF4-FFF2-40B4-BE49-F238E27FC236}">
                    <a16:creationId xmlns:a16="http://schemas.microsoft.com/office/drawing/2014/main" id="{6430AC58-6E6D-42FA-9898-2D577C463D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09425" y="2246976"/>
                <a:ext cx="1037858" cy="449754"/>
              </a:xfrm>
              <a:prstGeom prst="rect">
                <a:avLst/>
              </a:prstGeom>
            </p:spPr>
          </p:pic>
        </p:grpSp>
        <p:grpSp>
          <p:nvGrpSpPr>
            <p:cNvPr id="45" name="Group 44">
              <a:extLst>
                <a:ext uri="{FF2B5EF4-FFF2-40B4-BE49-F238E27FC236}">
                  <a16:creationId xmlns:a16="http://schemas.microsoft.com/office/drawing/2014/main" id="{DA28E590-89EA-4BD0-828F-1AFE3D4B856E}"/>
                </a:ext>
              </a:extLst>
            </p:cNvPr>
            <p:cNvGrpSpPr/>
            <p:nvPr/>
          </p:nvGrpSpPr>
          <p:grpSpPr>
            <a:xfrm>
              <a:off x="9901562" y="1436592"/>
              <a:ext cx="2290438" cy="1997476"/>
              <a:chOff x="2419815" y="3077593"/>
              <a:chExt cx="2290438" cy="1997476"/>
            </a:xfrm>
          </p:grpSpPr>
          <p:sp>
            <p:nvSpPr>
              <p:cNvPr id="46" name="Hexagon 45">
                <a:extLst>
                  <a:ext uri="{FF2B5EF4-FFF2-40B4-BE49-F238E27FC236}">
                    <a16:creationId xmlns:a16="http://schemas.microsoft.com/office/drawing/2014/main" id="{564E3A75-9E45-4A45-8B17-DF3512612752}"/>
                  </a:ext>
                </a:extLst>
              </p:cNvPr>
              <p:cNvSpPr/>
              <p:nvPr/>
            </p:nvSpPr>
            <p:spPr>
              <a:xfrm>
                <a:off x="2419815" y="3077593"/>
                <a:ext cx="2290438" cy="1997476"/>
              </a:xfrm>
              <a:prstGeom prst="hexagon">
                <a:avLst/>
              </a:prstGeom>
              <a:solidFill>
                <a:srgbClr val="0FA9A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rPr>
                  <a:t>Team Work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7" name="Graphic 46" descr="Social network">
                <a:extLst>
                  <a:ext uri="{FF2B5EF4-FFF2-40B4-BE49-F238E27FC236}">
                    <a16:creationId xmlns:a16="http://schemas.microsoft.com/office/drawing/2014/main" id="{3816AE6E-BEB7-4C25-8DAB-FDD5D083AA28}"/>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3132848" y="4165464"/>
                <a:ext cx="858707" cy="858707"/>
              </a:xfrm>
              <a:prstGeom prst="rect">
                <a:avLst/>
              </a:prstGeom>
            </p:spPr>
          </p:pic>
          <p:pic>
            <p:nvPicPr>
              <p:cNvPr id="48" name="Picture 47">
                <a:extLst>
                  <a:ext uri="{FF2B5EF4-FFF2-40B4-BE49-F238E27FC236}">
                    <a16:creationId xmlns:a16="http://schemas.microsoft.com/office/drawing/2014/main" id="{D75CCF1C-2E6D-49F9-830F-24BE8E4F71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34271" y="3192423"/>
                <a:ext cx="1037858" cy="449754"/>
              </a:xfrm>
              <a:prstGeom prst="rect">
                <a:avLst/>
              </a:prstGeom>
            </p:spPr>
          </p:pic>
        </p:grpSp>
        <p:grpSp>
          <p:nvGrpSpPr>
            <p:cNvPr id="49" name="Group 48">
              <a:extLst>
                <a:ext uri="{FF2B5EF4-FFF2-40B4-BE49-F238E27FC236}">
                  <a16:creationId xmlns:a16="http://schemas.microsoft.com/office/drawing/2014/main" id="{31F7EE67-8C5A-4036-8C71-0A4B296385F2}"/>
                </a:ext>
              </a:extLst>
            </p:cNvPr>
            <p:cNvGrpSpPr/>
            <p:nvPr/>
          </p:nvGrpSpPr>
          <p:grpSpPr>
            <a:xfrm>
              <a:off x="8039298" y="2449718"/>
              <a:ext cx="2290438" cy="1997476"/>
              <a:chOff x="538744" y="2067757"/>
              <a:chExt cx="2290438" cy="1997476"/>
            </a:xfrm>
          </p:grpSpPr>
          <p:sp>
            <p:nvSpPr>
              <p:cNvPr id="50" name="Hexagon 49">
                <a:extLst>
                  <a:ext uri="{FF2B5EF4-FFF2-40B4-BE49-F238E27FC236}">
                    <a16:creationId xmlns:a16="http://schemas.microsoft.com/office/drawing/2014/main" id="{62718062-C3E5-4E75-A813-EB9E0D76BD3D}"/>
                  </a:ext>
                </a:extLst>
              </p:cNvPr>
              <p:cNvSpPr/>
              <p:nvPr/>
            </p:nvSpPr>
            <p:spPr>
              <a:xfrm>
                <a:off x="538744" y="2067757"/>
                <a:ext cx="2290438" cy="1997476"/>
              </a:xfrm>
              <a:prstGeom prst="hexagon">
                <a:avLst/>
              </a:prstGeom>
              <a:solidFill>
                <a:srgbClr val="0FA9A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rPr>
                  <a:t>Positivity</a:t>
                </a:r>
              </a:p>
            </p:txBody>
          </p:sp>
          <p:pic>
            <p:nvPicPr>
              <p:cNvPr id="51" name="Graphic 50" descr="Thumbs up sign">
                <a:extLst>
                  <a:ext uri="{FF2B5EF4-FFF2-40B4-BE49-F238E27FC236}">
                    <a16:creationId xmlns:a16="http://schemas.microsoft.com/office/drawing/2014/main" id="{05F10FA1-A603-4FCB-85CD-938A45AB28ED}"/>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1370275" y="3344074"/>
                <a:ext cx="637996" cy="637996"/>
              </a:xfrm>
              <a:prstGeom prst="rect">
                <a:avLst/>
              </a:prstGeom>
            </p:spPr>
          </p:pic>
          <p:pic>
            <p:nvPicPr>
              <p:cNvPr id="52" name="Picture 51">
                <a:extLst>
                  <a:ext uri="{FF2B5EF4-FFF2-40B4-BE49-F238E27FC236}">
                    <a16:creationId xmlns:a16="http://schemas.microsoft.com/office/drawing/2014/main" id="{2464A68C-17B7-48F5-8CFD-69D4B2286C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59117" y="2287610"/>
                <a:ext cx="1037858" cy="449754"/>
              </a:xfrm>
              <a:prstGeom prst="rect">
                <a:avLst/>
              </a:prstGeom>
            </p:spPr>
          </p:pic>
        </p:grpSp>
        <p:grpSp>
          <p:nvGrpSpPr>
            <p:cNvPr id="53" name="Group 52">
              <a:extLst>
                <a:ext uri="{FF2B5EF4-FFF2-40B4-BE49-F238E27FC236}">
                  <a16:creationId xmlns:a16="http://schemas.microsoft.com/office/drawing/2014/main" id="{6A4DB39F-16B1-4838-8056-6351981037B7}"/>
                </a:ext>
              </a:extLst>
            </p:cNvPr>
            <p:cNvGrpSpPr/>
            <p:nvPr/>
          </p:nvGrpSpPr>
          <p:grpSpPr>
            <a:xfrm>
              <a:off x="8019430" y="4494818"/>
              <a:ext cx="2290438" cy="1997476"/>
              <a:chOff x="2413898" y="1009362"/>
              <a:chExt cx="2290438" cy="1997476"/>
            </a:xfrm>
          </p:grpSpPr>
          <p:sp>
            <p:nvSpPr>
              <p:cNvPr id="54" name="Hexagon 53">
                <a:extLst>
                  <a:ext uri="{FF2B5EF4-FFF2-40B4-BE49-F238E27FC236}">
                    <a16:creationId xmlns:a16="http://schemas.microsoft.com/office/drawing/2014/main" id="{343146DF-188D-4AA7-A50C-011ACD565805}"/>
                  </a:ext>
                </a:extLst>
              </p:cNvPr>
              <p:cNvSpPr/>
              <p:nvPr/>
            </p:nvSpPr>
            <p:spPr>
              <a:xfrm>
                <a:off x="2413898" y="1009362"/>
                <a:ext cx="2290438" cy="1997476"/>
              </a:xfrm>
              <a:prstGeom prst="hexagon">
                <a:avLst/>
              </a:prstGeom>
              <a:solidFill>
                <a:srgbClr val="0FA9A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rPr>
                  <a:t>Confidence</a:t>
                </a:r>
              </a:p>
            </p:txBody>
          </p:sp>
          <p:pic>
            <p:nvPicPr>
              <p:cNvPr id="55" name="Picture 54">
                <a:extLst>
                  <a:ext uri="{FF2B5EF4-FFF2-40B4-BE49-F238E27FC236}">
                    <a16:creationId xmlns:a16="http://schemas.microsoft.com/office/drawing/2014/main" id="{68F912DF-E622-4E9C-AC68-5FF516AB02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25390" y="1266549"/>
                <a:ext cx="1037858" cy="449754"/>
              </a:xfrm>
              <a:prstGeom prst="rect">
                <a:avLst/>
              </a:prstGeom>
            </p:spPr>
          </p:pic>
          <p:pic>
            <p:nvPicPr>
              <p:cNvPr id="56" name="Graphic 55" descr="Shooting star">
                <a:extLst>
                  <a:ext uri="{FF2B5EF4-FFF2-40B4-BE49-F238E27FC236}">
                    <a16:creationId xmlns:a16="http://schemas.microsoft.com/office/drawing/2014/main" id="{E30561B9-5199-4DDF-85F0-6F8F7C9D9A6C}"/>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3208665" y="2163498"/>
                <a:ext cx="689070" cy="689070"/>
              </a:xfrm>
              <a:prstGeom prst="rect">
                <a:avLst/>
              </a:prstGeom>
            </p:spPr>
          </p:pic>
        </p:grpSp>
        <p:grpSp>
          <p:nvGrpSpPr>
            <p:cNvPr id="57" name="Group 56">
              <a:extLst>
                <a:ext uri="{FF2B5EF4-FFF2-40B4-BE49-F238E27FC236}">
                  <a16:creationId xmlns:a16="http://schemas.microsoft.com/office/drawing/2014/main" id="{D42D1F2E-923C-43FD-BBAC-ABBD0A8E30B7}"/>
                </a:ext>
              </a:extLst>
            </p:cNvPr>
            <p:cNvGrpSpPr/>
            <p:nvPr/>
          </p:nvGrpSpPr>
          <p:grpSpPr>
            <a:xfrm>
              <a:off x="8055937" y="414255"/>
              <a:ext cx="2290438" cy="2026914"/>
              <a:chOff x="4294969" y="-32179"/>
              <a:chExt cx="2290438" cy="2026914"/>
            </a:xfrm>
          </p:grpSpPr>
          <p:sp>
            <p:nvSpPr>
              <p:cNvPr id="58" name="Hexagon 57">
                <a:extLst>
                  <a:ext uri="{FF2B5EF4-FFF2-40B4-BE49-F238E27FC236}">
                    <a16:creationId xmlns:a16="http://schemas.microsoft.com/office/drawing/2014/main" id="{1D42AC0A-3733-4436-AC92-D0CD625D82AC}"/>
                  </a:ext>
                </a:extLst>
              </p:cNvPr>
              <p:cNvSpPr/>
              <p:nvPr/>
            </p:nvSpPr>
            <p:spPr>
              <a:xfrm>
                <a:off x="4294969" y="-32179"/>
                <a:ext cx="2290438" cy="1997476"/>
              </a:xfrm>
              <a:prstGeom prst="hexagon">
                <a:avLst/>
              </a:prstGeom>
              <a:solidFill>
                <a:srgbClr val="0FA9A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libri" panose="020F0502020204030204"/>
                    <a:ea typeface="+mn-ea"/>
                    <a:cs typeface="+mn-cs"/>
                  </a:rPr>
                  <a:t>Communication</a:t>
                </a: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9" name="Graphic 58" descr="Meeting">
                <a:extLst>
                  <a:ext uri="{FF2B5EF4-FFF2-40B4-BE49-F238E27FC236}">
                    <a16:creationId xmlns:a16="http://schemas.microsoft.com/office/drawing/2014/main" id="{6EC0D779-1B31-4374-8E45-67946C77283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15008" y="1175352"/>
                <a:ext cx="819383" cy="819383"/>
              </a:xfrm>
              <a:prstGeom prst="rect">
                <a:avLst/>
              </a:prstGeom>
            </p:spPr>
          </p:pic>
          <p:pic>
            <p:nvPicPr>
              <p:cNvPr id="60" name="Picture 59">
                <a:extLst>
                  <a:ext uri="{FF2B5EF4-FFF2-40B4-BE49-F238E27FC236}">
                    <a16:creationId xmlns:a16="http://schemas.microsoft.com/office/drawing/2014/main" id="{DDB5DEFF-B380-45E7-8305-9E0DC51293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21259" y="154089"/>
                <a:ext cx="1037858" cy="449754"/>
              </a:xfrm>
              <a:prstGeom prst="rect">
                <a:avLst/>
              </a:prstGeom>
            </p:spPr>
          </p:pic>
        </p:grpSp>
      </p:grpSp>
      <p:sp>
        <p:nvSpPr>
          <p:cNvPr id="61" name="TextBox 60">
            <a:extLst>
              <a:ext uri="{FF2B5EF4-FFF2-40B4-BE49-F238E27FC236}">
                <a16:creationId xmlns:a16="http://schemas.microsoft.com/office/drawing/2014/main" id="{E936BB41-096E-4DA8-827C-1DE979E319FE}"/>
              </a:ext>
            </a:extLst>
          </p:cNvPr>
          <p:cNvSpPr txBox="1"/>
          <p:nvPr/>
        </p:nvSpPr>
        <p:spPr>
          <a:xfrm>
            <a:off x="-1" y="2200947"/>
            <a:ext cx="3984541" cy="1569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1B2B7"/>
                </a:solidFill>
                <a:effectLst/>
                <a:uLnTx/>
                <a:uFillTx/>
                <a:latin typeface="Calibri" panose="020F0502020204030204"/>
                <a:ea typeface="+mn-ea"/>
                <a:cs typeface="+mn-cs"/>
              </a:rPr>
              <a:t>Employer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1B2B7"/>
                </a:solidFill>
                <a:effectLst/>
                <a:uLnTx/>
                <a:uFillTx/>
                <a:latin typeface="Calibri" panose="020F0502020204030204"/>
                <a:ea typeface="+mn-ea"/>
                <a:cs typeface="+mn-cs"/>
              </a:rPr>
              <a:t>Competency Framework</a:t>
            </a:r>
          </a:p>
        </p:txBody>
      </p:sp>
      <p:sp>
        <p:nvSpPr>
          <p:cNvPr id="62" name="Rectangle 61">
            <a:extLst>
              <a:ext uri="{FF2B5EF4-FFF2-40B4-BE49-F238E27FC236}">
                <a16:creationId xmlns:a16="http://schemas.microsoft.com/office/drawing/2014/main" id="{608F2EC7-685C-4064-A6C1-B5AB273EAEC3}"/>
              </a:ext>
            </a:extLst>
          </p:cNvPr>
          <p:cNvSpPr/>
          <p:nvPr/>
        </p:nvSpPr>
        <p:spPr>
          <a:xfrm>
            <a:off x="0" y="6556870"/>
            <a:ext cx="12192000" cy="79513"/>
          </a:xfrm>
          <a:prstGeom prst="rect">
            <a:avLst/>
          </a:prstGeom>
          <a:solidFill>
            <a:srgbClr val="AF2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Rectangle 62">
            <a:extLst>
              <a:ext uri="{FF2B5EF4-FFF2-40B4-BE49-F238E27FC236}">
                <a16:creationId xmlns:a16="http://schemas.microsoft.com/office/drawing/2014/main" id="{7FEA6041-39A4-4716-A0DB-16620FA51F7E}"/>
              </a:ext>
            </a:extLst>
          </p:cNvPr>
          <p:cNvSpPr/>
          <p:nvPr/>
        </p:nvSpPr>
        <p:spPr>
          <a:xfrm>
            <a:off x="0" y="6699984"/>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Rectangle 63">
            <a:extLst>
              <a:ext uri="{FF2B5EF4-FFF2-40B4-BE49-F238E27FC236}">
                <a16:creationId xmlns:a16="http://schemas.microsoft.com/office/drawing/2014/main" id="{06368D67-45F1-4A79-9EC5-96662CE7C6FC}"/>
              </a:ext>
            </a:extLst>
          </p:cNvPr>
          <p:cNvSpPr/>
          <p:nvPr/>
        </p:nvSpPr>
        <p:spPr>
          <a:xfrm>
            <a:off x="-1" y="6631792"/>
            <a:ext cx="12192000" cy="79513"/>
          </a:xfrm>
          <a:prstGeom prst="rect">
            <a:avLst/>
          </a:prstGeom>
          <a:solidFill>
            <a:srgbClr val="CD9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5" name="Picture 64">
            <a:extLst>
              <a:ext uri="{FF2B5EF4-FFF2-40B4-BE49-F238E27FC236}">
                <a16:creationId xmlns:a16="http://schemas.microsoft.com/office/drawing/2014/main" id="{64EF3ABF-FFA7-49C2-A04F-077490FD05D5}"/>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11044989" y="5600197"/>
            <a:ext cx="1147010" cy="945006"/>
          </a:xfrm>
          <a:prstGeom prst="rect">
            <a:avLst/>
          </a:prstGeom>
        </p:spPr>
      </p:pic>
    </p:spTree>
    <p:extLst>
      <p:ext uri="{BB962C8B-B14F-4D97-AF65-F5344CB8AC3E}">
        <p14:creationId xmlns:p14="http://schemas.microsoft.com/office/powerpoint/2010/main" val="5865992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7F193CE-B9F6-4BE9-88A2-44C41A97A7C6}"/>
              </a:ext>
            </a:extLst>
          </p:cNvPr>
          <p:cNvSpPr/>
          <p:nvPr/>
        </p:nvSpPr>
        <p:spPr>
          <a:xfrm>
            <a:off x="0" y="6556870"/>
            <a:ext cx="12192000" cy="79513"/>
          </a:xfrm>
          <a:prstGeom prst="rect">
            <a:avLst/>
          </a:prstGeom>
          <a:solidFill>
            <a:srgbClr val="AF2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58A5DCC-22D4-48C8-BF17-333289071A63}"/>
              </a:ext>
            </a:extLst>
          </p:cNvPr>
          <p:cNvSpPr/>
          <p:nvPr/>
        </p:nvSpPr>
        <p:spPr>
          <a:xfrm>
            <a:off x="0" y="6699984"/>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90CD649A-ED35-4295-8DA5-C0DD31125913}"/>
              </a:ext>
            </a:extLst>
          </p:cNvPr>
          <p:cNvSpPr/>
          <p:nvPr/>
        </p:nvSpPr>
        <p:spPr>
          <a:xfrm>
            <a:off x="-1" y="6631792"/>
            <a:ext cx="12192000" cy="79513"/>
          </a:xfrm>
          <a:prstGeom prst="rect">
            <a:avLst/>
          </a:prstGeom>
          <a:solidFill>
            <a:srgbClr val="CD9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55D7B4C5-ACA5-413F-A315-66FBC8D4C95A}"/>
              </a:ext>
            </a:extLst>
          </p:cNvPr>
          <p:cNvGrpSpPr/>
          <p:nvPr/>
        </p:nvGrpSpPr>
        <p:grpSpPr>
          <a:xfrm>
            <a:off x="206857" y="5653751"/>
            <a:ext cx="3672686" cy="814058"/>
            <a:chOff x="1085746" y="3853451"/>
            <a:chExt cx="10170911" cy="2304964"/>
          </a:xfrm>
        </p:grpSpPr>
        <p:pic>
          <p:nvPicPr>
            <p:cNvPr id="23" name="Picture 22">
              <a:extLst>
                <a:ext uri="{FF2B5EF4-FFF2-40B4-BE49-F238E27FC236}">
                  <a16:creationId xmlns:a16="http://schemas.microsoft.com/office/drawing/2014/main" id="{4C187D55-7247-4339-9D6E-40877FE35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4880" y="3853451"/>
              <a:ext cx="5317067" cy="2304964"/>
            </a:xfrm>
            <a:prstGeom prst="rect">
              <a:avLst/>
            </a:prstGeom>
          </p:spPr>
        </p:pic>
        <p:pic>
          <p:nvPicPr>
            <p:cNvPr id="24" name="Picture 23">
              <a:extLst>
                <a:ext uri="{FF2B5EF4-FFF2-40B4-BE49-F238E27FC236}">
                  <a16:creationId xmlns:a16="http://schemas.microsoft.com/office/drawing/2014/main" id="{6260DDCC-2C1C-46E3-B473-6DF6EE2352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22918" y="4221430"/>
              <a:ext cx="1533739" cy="1619476"/>
            </a:xfrm>
            <a:prstGeom prst="rect">
              <a:avLst/>
            </a:prstGeom>
          </p:spPr>
        </p:pic>
        <p:pic>
          <p:nvPicPr>
            <p:cNvPr id="25" name="Picture 24">
              <a:extLst>
                <a:ext uri="{FF2B5EF4-FFF2-40B4-BE49-F238E27FC236}">
                  <a16:creationId xmlns:a16="http://schemas.microsoft.com/office/drawing/2014/main" id="{6AB736E4-D668-4529-B35E-648DA0CC82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746" y="3965050"/>
              <a:ext cx="2224309" cy="2193365"/>
            </a:xfrm>
            <a:prstGeom prst="rect">
              <a:avLst/>
            </a:prstGeom>
          </p:spPr>
        </p:pic>
      </p:grpSp>
      <p:sp>
        <p:nvSpPr>
          <p:cNvPr id="32" name="Rectangle 31">
            <a:extLst>
              <a:ext uri="{FF2B5EF4-FFF2-40B4-BE49-F238E27FC236}">
                <a16:creationId xmlns:a16="http://schemas.microsoft.com/office/drawing/2014/main" id="{8F69D966-FC54-4CAD-876A-AA2DA97C8A66}"/>
              </a:ext>
            </a:extLst>
          </p:cNvPr>
          <p:cNvSpPr/>
          <p:nvPr/>
        </p:nvSpPr>
        <p:spPr>
          <a:xfrm>
            <a:off x="0" y="-28609"/>
            <a:ext cx="12192000" cy="175304"/>
          </a:xfrm>
          <a:prstGeom prst="rect">
            <a:avLst/>
          </a:prstGeom>
          <a:solidFill>
            <a:srgbClr val="01B2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F6A9A8EF-B6CF-44CC-8624-F7730AB4ACD9}"/>
              </a:ext>
            </a:extLst>
          </p:cNvPr>
          <p:cNvSpPr txBox="1"/>
          <p:nvPr/>
        </p:nvSpPr>
        <p:spPr>
          <a:xfrm>
            <a:off x="206857" y="426044"/>
            <a:ext cx="5164133"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srgbClr val="01B2B7"/>
                </a:solidFill>
                <a:effectLst/>
                <a:uLnTx/>
                <a:uFillTx/>
                <a:latin typeface="Calibri" panose="020F0502020204030204"/>
                <a:ea typeface="+mn-ea"/>
                <a:cs typeface="+mn-cs"/>
              </a:rPr>
              <a:t>Employer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srgbClr val="01B2B7"/>
                </a:solidFill>
                <a:effectLst/>
                <a:uLnTx/>
                <a:uFillTx/>
                <a:latin typeface="Calibri" panose="020F0502020204030204"/>
                <a:ea typeface="+mn-ea"/>
                <a:cs typeface="+mn-cs"/>
              </a:rPr>
              <a:t>Competency Framework</a:t>
            </a:r>
            <a:endParaRPr kumimoji="0" lang="en-GB" sz="2800" b="1" i="0" u="none" strike="noStrike" kern="1200" cap="none" spc="0" normalizeH="0" baseline="0" noProof="0" dirty="0">
              <a:ln>
                <a:noFill/>
              </a:ln>
              <a:solidFill>
                <a:srgbClr val="01B2B7"/>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39ECB538-3AF7-4229-9B53-BF308DCABF86}"/>
              </a:ext>
            </a:extLst>
          </p:cNvPr>
          <p:cNvPicPr>
            <a:picLocks noChangeAspect="1"/>
          </p:cNvPicPr>
          <p:nvPr/>
        </p:nvPicPr>
        <p:blipFill rotWithShape="1">
          <a:blip r:embed="rId6"/>
          <a:srcRect l="26141" t="16439" r="29660" b="7325"/>
          <a:stretch/>
        </p:blipFill>
        <p:spPr>
          <a:xfrm>
            <a:off x="5459767" y="294854"/>
            <a:ext cx="6350611" cy="6161417"/>
          </a:xfrm>
          <a:prstGeom prst="rect">
            <a:avLst/>
          </a:prstGeom>
        </p:spPr>
      </p:pic>
    </p:spTree>
    <p:extLst>
      <p:ext uri="{BB962C8B-B14F-4D97-AF65-F5344CB8AC3E}">
        <p14:creationId xmlns:p14="http://schemas.microsoft.com/office/powerpoint/2010/main" val="7256056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34961-2F74-D888-3DBB-8A98B369447F}"/>
              </a:ext>
            </a:extLst>
          </p:cNvPr>
          <p:cNvSpPr>
            <a:spLocks noGrp="1"/>
          </p:cNvSpPr>
          <p:nvPr>
            <p:ph type="title"/>
          </p:nvPr>
        </p:nvSpPr>
        <p:spPr>
          <a:xfrm>
            <a:off x="838200" y="974725"/>
            <a:ext cx="10515600" cy="4554008"/>
          </a:xfrm>
        </p:spPr>
        <p:txBody>
          <a:bodyPr>
            <a:normAutofit fontScale="90000"/>
          </a:bodyPr>
          <a:lstStyle/>
          <a:p>
            <a:r>
              <a:rPr lang="en-GB" dirty="0"/>
              <a:t>Opportunities</a:t>
            </a:r>
            <a:br>
              <a:rPr lang="en-GB" dirty="0"/>
            </a:br>
            <a:br>
              <a:rPr lang="en-GB" dirty="0"/>
            </a:br>
            <a:r>
              <a:rPr lang="en-GB" sz="4000" dirty="0"/>
              <a:t>University trips</a:t>
            </a:r>
            <a:br>
              <a:rPr lang="en-GB" sz="4000" dirty="0"/>
            </a:br>
            <a:r>
              <a:rPr lang="en-GB" sz="4000" dirty="0"/>
              <a:t>College trips</a:t>
            </a:r>
            <a:br>
              <a:rPr lang="en-GB" sz="4000" dirty="0"/>
            </a:br>
            <a:r>
              <a:rPr lang="en-GB" sz="4000" dirty="0"/>
              <a:t>Webinars</a:t>
            </a:r>
            <a:br>
              <a:rPr lang="en-GB" sz="4000" dirty="0"/>
            </a:br>
            <a:r>
              <a:rPr lang="en-GB" sz="4000" dirty="0"/>
              <a:t>Employer encounters</a:t>
            </a:r>
            <a:br>
              <a:rPr lang="en-GB" sz="4000" dirty="0"/>
            </a:br>
            <a:r>
              <a:rPr lang="en-GB" sz="4000" dirty="0"/>
              <a:t>Careers fair </a:t>
            </a:r>
            <a:br>
              <a:rPr lang="en-GB" sz="4000" dirty="0"/>
            </a:br>
            <a:r>
              <a:rPr lang="en-GB" sz="4000" dirty="0"/>
              <a:t>Mock Interviews</a:t>
            </a:r>
            <a:br>
              <a:rPr lang="en-GB" sz="4000" dirty="0"/>
            </a:br>
            <a:r>
              <a:rPr lang="en-GB" sz="4000"/>
              <a:t>1-1 guidance…</a:t>
            </a:r>
            <a:br>
              <a:rPr lang="en-GB" sz="4000" dirty="0"/>
            </a:br>
            <a:br>
              <a:rPr lang="en-GB" sz="4000" dirty="0"/>
            </a:br>
            <a:endParaRPr lang="en-GB" sz="4000" dirty="0"/>
          </a:p>
        </p:txBody>
      </p:sp>
      <p:pic>
        <p:nvPicPr>
          <p:cNvPr id="3" name="Picture 2">
            <a:extLst>
              <a:ext uri="{FF2B5EF4-FFF2-40B4-BE49-F238E27FC236}">
                <a16:creationId xmlns:a16="http://schemas.microsoft.com/office/drawing/2014/main" id="{328A0524-E001-FB8F-B084-20473492694C}"/>
              </a:ext>
            </a:extLst>
          </p:cNvPr>
          <p:cNvPicPr>
            <a:picLocks noChangeAspect="1"/>
          </p:cNvPicPr>
          <p:nvPr/>
        </p:nvPicPr>
        <p:blipFill>
          <a:blip r:embed="rId2"/>
          <a:stretch>
            <a:fillRect/>
          </a:stretch>
        </p:blipFill>
        <p:spPr>
          <a:xfrm>
            <a:off x="8224911" y="578427"/>
            <a:ext cx="1945912" cy="1093355"/>
          </a:xfrm>
          <a:prstGeom prst="rect">
            <a:avLst/>
          </a:prstGeom>
        </p:spPr>
      </p:pic>
      <p:pic>
        <p:nvPicPr>
          <p:cNvPr id="4" name="Picture 3">
            <a:extLst>
              <a:ext uri="{FF2B5EF4-FFF2-40B4-BE49-F238E27FC236}">
                <a16:creationId xmlns:a16="http://schemas.microsoft.com/office/drawing/2014/main" id="{CC9F0A96-E824-6F3B-21B7-528CF913D44F}"/>
              </a:ext>
            </a:extLst>
          </p:cNvPr>
          <p:cNvPicPr>
            <a:picLocks noChangeAspect="1"/>
          </p:cNvPicPr>
          <p:nvPr/>
        </p:nvPicPr>
        <p:blipFill>
          <a:blip r:embed="rId3"/>
          <a:stretch>
            <a:fillRect/>
          </a:stretch>
        </p:blipFill>
        <p:spPr>
          <a:xfrm>
            <a:off x="4969164" y="1418648"/>
            <a:ext cx="2536536" cy="1456794"/>
          </a:xfrm>
          <a:prstGeom prst="rect">
            <a:avLst/>
          </a:prstGeom>
        </p:spPr>
      </p:pic>
      <p:pic>
        <p:nvPicPr>
          <p:cNvPr id="5" name="Picture 4">
            <a:extLst>
              <a:ext uri="{FF2B5EF4-FFF2-40B4-BE49-F238E27FC236}">
                <a16:creationId xmlns:a16="http://schemas.microsoft.com/office/drawing/2014/main" id="{A397E267-9CE6-E660-55CD-9D5AF218D1D0}"/>
              </a:ext>
            </a:extLst>
          </p:cNvPr>
          <p:cNvPicPr>
            <a:picLocks noChangeAspect="1"/>
          </p:cNvPicPr>
          <p:nvPr/>
        </p:nvPicPr>
        <p:blipFill>
          <a:blip r:embed="rId4"/>
          <a:stretch>
            <a:fillRect/>
          </a:stretch>
        </p:blipFill>
        <p:spPr>
          <a:xfrm>
            <a:off x="9531928" y="3892215"/>
            <a:ext cx="2001837" cy="1373955"/>
          </a:xfrm>
          <a:prstGeom prst="rect">
            <a:avLst/>
          </a:prstGeom>
        </p:spPr>
      </p:pic>
      <p:pic>
        <p:nvPicPr>
          <p:cNvPr id="6" name="Picture 5">
            <a:extLst>
              <a:ext uri="{FF2B5EF4-FFF2-40B4-BE49-F238E27FC236}">
                <a16:creationId xmlns:a16="http://schemas.microsoft.com/office/drawing/2014/main" id="{43BB5B47-904B-B9CD-84D8-B5D0956BDE03}"/>
              </a:ext>
            </a:extLst>
          </p:cNvPr>
          <p:cNvPicPr>
            <a:picLocks noChangeAspect="1"/>
          </p:cNvPicPr>
          <p:nvPr/>
        </p:nvPicPr>
        <p:blipFill>
          <a:blip r:embed="rId5"/>
          <a:stretch>
            <a:fillRect/>
          </a:stretch>
        </p:blipFill>
        <p:spPr>
          <a:xfrm>
            <a:off x="5793797" y="3367614"/>
            <a:ext cx="2001837" cy="2001837"/>
          </a:xfrm>
          <a:prstGeom prst="rect">
            <a:avLst/>
          </a:prstGeom>
        </p:spPr>
      </p:pic>
    </p:spTree>
    <p:extLst>
      <p:ext uri="{BB962C8B-B14F-4D97-AF65-F5344CB8AC3E}">
        <p14:creationId xmlns:p14="http://schemas.microsoft.com/office/powerpoint/2010/main" val="36358985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B3EA8-A205-94F7-7444-A15874D3BB31}"/>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CA4D7C31-B3F0-22D8-961A-A8946E61B571}"/>
              </a:ext>
            </a:extLst>
          </p:cNvPr>
          <p:cNvSpPr>
            <a:spLocks noGrp="1"/>
          </p:cNvSpPr>
          <p:nvPr>
            <p:ph type="subTitle" idx="1"/>
          </p:nvPr>
        </p:nvSpPr>
        <p:spPr/>
        <p:txBody>
          <a:bodyPr/>
          <a:lstStyle/>
          <a:p>
            <a:endParaRPr lang="en-GB" dirty="0"/>
          </a:p>
        </p:txBody>
      </p:sp>
      <p:pic>
        <p:nvPicPr>
          <p:cNvPr id="5" name="Picture 4">
            <a:extLst>
              <a:ext uri="{FF2B5EF4-FFF2-40B4-BE49-F238E27FC236}">
                <a16:creationId xmlns:a16="http://schemas.microsoft.com/office/drawing/2014/main" id="{E55003CE-ED01-C095-D875-EA3799E1DC38}"/>
              </a:ext>
            </a:extLst>
          </p:cNvPr>
          <p:cNvPicPr>
            <a:picLocks noChangeAspect="1"/>
          </p:cNvPicPr>
          <p:nvPr/>
        </p:nvPicPr>
        <p:blipFill>
          <a:blip r:embed="rId2"/>
          <a:stretch>
            <a:fillRect/>
          </a:stretch>
        </p:blipFill>
        <p:spPr>
          <a:xfrm>
            <a:off x="175491" y="603493"/>
            <a:ext cx="12192000" cy="4265557"/>
          </a:xfrm>
          <a:prstGeom prst="rect">
            <a:avLst/>
          </a:prstGeom>
        </p:spPr>
      </p:pic>
      <p:cxnSp>
        <p:nvCxnSpPr>
          <p:cNvPr id="9" name="Straight Arrow Connector 8">
            <a:extLst>
              <a:ext uri="{FF2B5EF4-FFF2-40B4-BE49-F238E27FC236}">
                <a16:creationId xmlns:a16="http://schemas.microsoft.com/office/drawing/2014/main" id="{87043D93-F2B3-FBCE-D518-E72E32695117}"/>
              </a:ext>
            </a:extLst>
          </p:cNvPr>
          <p:cNvCxnSpPr/>
          <p:nvPr/>
        </p:nvCxnSpPr>
        <p:spPr>
          <a:xfrm flipV="1">
            <a:off x="8559800" y="2099733"/>
            <a:ext cx="584200" cy="636538"/>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390659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38CD8-F2FB-78D9-DD9B-C1CC53859C32}"/>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4E764831-81D8-78F6-D559-F3642E5F6AB1}"/>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AB8A06AB-1217-254F-C890-CDB9C35E3279}"/>
              </a:ext>
            </a:extLst>
          </p:cNvPr>
          <p:cNvPicPr>
            <a:picLocks noChangeAspect="1"/>
          </p:cNvPicPr>
          <p:nvPr/>
        </p:nvPicPr>
        <p:blipFill>
          <a:blip r:embed="rId2"/>
          <a:stretch>
            <a:fillRect/>
          </a:stretch>
        </p:blipFill>
        <p:spPr>
          <a:xfrm>
            <a:off x="0" y="1426449"/>
            <a:ext cx="12192000" cy="4005102"/>
          </a:xfrm>
          <a:prstGeom prst="rect">
            <a:avLst/>
          </a:prstGeom>
        </p:spPr>
      </p:pic>
      <p:cxnSp>
        <p:nvCxnSpPr>
          <p:cNvPr id="7" name="Straight Arrow Connector 6">
            <a:extLst>
              <a:ext uri="{FF2B5EF4-FFF2-40B4-BE49-F238E27FC236}">
                <a16:creationId xmlns:a16="http://schemas.microsoft.com/office/drawing/2014/main" id="{AD746EB6-6B5F-C16E-039B-4B1625D132C4}"/>
              </a:ext>
            </a:extLst>
          </p:cNvPr>
          <p:cNvCxnSpPr/>
          <p:nvPr/>
        </p:nvCxnSpPr>
        <p:spPr>
          <a:xfrm flipH="1">
            <a:off x="3602182" y="3297382"/>
            <a:ext cx="2013527" cy="71120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774422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F1E60-CB25-2C87-9277-AA7E5481C935}"/>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AD23F560-B691-4AE8-9CB7-2A712F176BF5}"/>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39A7FE43-E7DD-6934-2583-E548787B4F2B}"/>
              </a:ext>
            </a:extLst>
          </p:cNvPr>
          <p:cNvPicPr>
            <a:picLocks noChangeAspect="1"/>
          </p:cNvPicPr>
          <p:nvPr/>
        </p:nvPicPr>
        <p:blipFill>
          <a:blip r:embed="rId2"/>
          <a:stretch>
            <a:fillRect/>
          </a:stretch>
        </p:blipFill>
        <p:spPr>
          <a:xfrm>
            <a:off x="304800" y="82299"/>
            <a:ext cx="11351491" cy="5453095"/>
          </a:xfrm>
          <a:prstGeom prst="rect">
            <a:avLst/>
          </a:prstGeom>
        </p:spPr>
      </p:pic>
    </p:spTree>
    <p:extLst>
      <p:ext uri="{BB962C8B-B14F-4D97-AF65-F5344CB8AC3E}">
        <p14:creationId xmlns:p14="http://schemas.microsoft.com/office/powerpoint/2010/main" val="11081547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7471E-9813-191F-B531-3EC0699A8320}"/>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3B2A6E01-65C2-FA32-A828-7FCD544E0728}"/>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6120D005-F894-993B-8FF5-FF2B445F5CED}"/>
              </a:ext>
            </a:extLst>
          </p:cNvPr>
          <p:cNvPicPr>
            <a:picLocks noChangeAspect="1"/>
          </p:cNvPicPr>
          <p:nvPr/>
        </p:nvPicPr>
        <p:blipFill>
          <a:blip r:embed="rId2"/>
          <a:stretch>
            <a:fillRect/>
          </a:stretch>
        </p:blipFill>
        <p:spPr>
          <a:xfrm>
            <a:off x="504151" y="-52743"/>
            <a:ext cx="11314545" cy="5788380"/>
          </a:xfrm>
          <a:prstGeom prst="rect">
            <a:avLst/>
          </a:prstGeom>
        </p:spPr>
      </p:pic>
      <p:cxnSp>
        <p:nvCxnSpPr>
          <p:cNvPr id="7" name="Straight Arrow Connector 6">
            <a:extLst>
              <a:ext uri="{FF2B5EF4-FFF2-40B4-BE49-F238E27FC236}">
                <a16:creationId xmlns:a16="http://schemas.microsoft.com/office/drawing/2014/main" id="{85695FA2-1AA3-7758-301B-17C07C248380}"/>
              </a:ext>
            </a:extLst>
          </p:cNvPr>
          <p:cNvCxnSpPr/>
          <p:nvPr/>
        </p:nvCxnSpPr>
        <p:spPr>
          <a:xfrm flipH="1">
            <a:off x="7850909" y="1200727"/>
            <a:ext cx="2059709" cy="64655"/>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9" name="Straight Arrow Connector 8">
            <a:extLst>
              <a:ext uri="{FF2B5EF4-FFF2-40B4-BE49-F238E27FC236}">
                <a16:creationId xmlns:a16="http://schemas.microsoft.com/office/drawing/2014/main" id="{530760FF-9A09-2DD2-108B-9645105CE8F4}"/>
              </a:ext>
            </a:extLst>
          </p:cNvPr>
          <p:cNvCxnSpPr/>
          <p:nvPr/>
        </p:nvCxnSpPr>
        <p:spPr>
          <a:xfrm flipH="1" flipV="1">
            <a:off x="7850909" y="1828800"/>
            <a:ext cx="1699491" cy="93133"/>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1" name="Straight Arrow Connector 10">
            <a:extLst>
              <a:ext uri="{FF2B5EF4-FFF2-40B4-BE49-F238E27FC236}">
                <a16:creationId xmlns:a16="http://schemas.microsoft.com/office/drawing/2014/main" id="{1DD297CE-81F8-5B27-508F-A43C569A04A5}"/>
              </a:ext>
            </a:extLst>
          </p:cNvPr>
          <p:cNvCxnSpPr/>
          <p:nvPr/>
        </p:nvCxnSpPr>
        <p:spPr>
          <a:xfrm flipH="1">
            <a:off x="7850909" y="4174067"/>
            <a:ext cx="1758758" cy="651933"/>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3" name="Straight Arrow Connector 12">
            <a:extLst>
              <a:ext uri="{FF2B5EF4-FFF2-40B4-BE49-F238E27FC236}">
                <a16:creationId xmlns:a16="http://schemas.microsoft.com/office/drawing/2014/main" id="{2BD93174-724C-CCD3-24C3-4FABBB8F3529}"/>
              </a:ext>
            </a:extLst>
          </p:cNvPr>
          <p:cNvCxnSpPr/>
          <p:nvPr/>
        </p:nvCxnSpPr>
        <p:spPr>
          <a:xfrm flipH="1">
            <a:off x="7850909" y="4749800"/>
            <a:ext cx="1945024" cy="71120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309810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7B5D2-BBFE-B9D4-2303-F83ABB61B78C}"/>
              </a:ext>
            </a:extLst>
          </p:cNvPr>
          <p:cNvSpPr>
            <a:spLocks noGrp="1"/>
          </p:cNvSpPr>
          <p:nvPr>
            <p:ph type="ctrTitle"/>
          </p:nvPr>
        </p:nvSpPr>
        <p:spPr>
          <a:xfrm>
            <a:off x="4100945" y="-77664"/>
            <a:ext cx="3758345" cy="1441211"/>
          </a:xfrm>
        </p:spPr>
        <p:txBody>
          <a:bodyPr>
            <a:normAutofit fontScale="90000"/>
          </a:bodyPr>
          <a:lstStyle/>
          <a:p>
            <a:r>
              <a:rPr lang="en-GB" dirty="0"/>
              <a:t>Questions?</a:t>
            </a:r>
            <a:br>
              <a:rPr lang="en-GB" dirty="0"/>
            </a:br>
            <a:endParaRPr lang="en-GB" sz="4000" dirty="0"/>
          </a:p>
        </p:txBody>
      </p:sp>
      <p:sp>
        <p:nvSpPr>
          <p:cNvPr id="3" name="Subtitle 2">
            <a:extLst>
              <a:ext uri="{FF2B5EF4-FFF2-40B4-BE49-F238E27FC236}">
                <a16:creationId xmlns:a16="http://schemas.microsoft.com/office/drawing/2014/main" id="{C1F05386-1D80-A2DE-F794-BFF2C336D017}"/>
              </a:ext>
            </a:extLst>
          </p:cNvPr>
          <p:cNvSpPr>
            <a:spLocks noGrp="1"/>
          </p:cNvSpPr>
          <p:nvPr>
            <p:ph type="subTitle" idx="1"/>
          </p:nvPr>
        </p:nvSpPr>
        <p:spPr>
          <a:xfrm>
            <a:off x="1754909" y="642941"/>
            <a:ext cx="9144000" cy="1655762"/>
          </a:xfrm>
        </p:spPr>
        <p:txBody>
          <a:bodyPr>
            <a:normAutofit/>
          </a:bodyPr>
          <a:lstStyle/>
          <a:p>
            <a:r>
              <a:rPr lang="en-GB" sz="7200" dirty="0"/>
              <a:t>Thank you for coming  </a:t>
            </a:r>
          </a:p>
        </p:txBody>
      </p:sp>
      <p:pic>
        <p:nvPicPr>
          <p:cNvPr id="5" name="Picture 4">
            <a:hlinkClick r:id="rId2"/>
            <a:extLst>
              <a:ext uri="{FF2B5EF4-FFF2-40B4-BE49-F238E27FC236}">
                <a16:creationId xmlns:a16="http://schemas.microsoft.com/office/drawing/2014/main" id="{FC15756F-7246-4355-F66C-60A60A20F00B}"/>
              </a:ext>
            </a:extLst>
          </p:cNvPr>
          <p:cNvPicPr>
            <a:picLocks noChangeAspect="1"/>
          </p:cNvPicPr>
          <p:nvPr/>
        </p:nvPicPr>
        <p:blipFill>
          <a:blip r:embed="rId3"/>
          <a:stretch>
            <a:fillRect/>
          </a:stretch>
        </p:blipFill>
        <p:spPr>
          <a:xfrm>
            <a:off x="7673878" y="2168388"/>
            <a:ext cx="3133451" cy="3015455"/>
          </a:xfrm>
          <a:prstGeom prst="rect">
            <a:avLst/>
          </a:prstGeom>
        </p:spPr>
      </p:pic>
      <p:pic>
        <p:nvPicPr>
          <p:cNvPr id="8" name="Picture 7">
            <a:extLst>
              <a:ext uri="{FF2B5EF4-FFF2-40B4-BE49-F238E27FC236}">
                <a16:creationId xmlns:a16="http://schemas.microsoft.com/office/drawing/2014/main" id="{5BB1776B-EC21-317D-2EDD-28BE18E77A3B}"/>
              </a:ext>
            </a:extLst>
          </p:cNvPr>
          <p:cNvPicPr>
            <a:picLocks noChangeAspect="1"/>
          </p:cNvPicPr>
          <p:nvPr/>
        </p:nvPicPr>
        <p:blipFill>
          <a:blip r:embed="rId4"/>
          <a:stretch>
            <a:fillRect/>
          </a:stretch>
        </p:blipFill>
        <p:spPr>
          <a:xfrm>
            <a:off x="3279809" y="2043489"/>
            <a:ext cx="2093234" cy="2608183"/>
          </a:xfrm>
          <a:prstGeom prst="rect">
            <a:avLst/>
          </a:prstGeom>
        </p:spPr>
      </p:pic>
      <p:pic>
        <p:nvPicPr>
          <p:cNvPr id="10" name="Picture 9">
            <a:extLst>
              <a:ext uri="{FF2B5EF4-FFF2-40B4-BE49-F238E27FC236}">
                <a16:creationId xmlns:a16="http://schemas.microsoft.com/office/drawing/2014/main" id="{B316A6C9-C1FF-B95C-F309-8A33FCB7EC4B}"/>
              </a:ext>
            </a:extLst>
          </p:cNvPr>
          <p:cNvPicPr>
            <a:picLocks noChangeAspect="1"/>
          </p:cNvPicPr>
          <p:nvPr/>
        </p:nvPicPr>
        <p:blipFill>
          <a:blip r:embed="rId5"/>
          <a:stretch>
            <a:fillRect/>
          </a:stretch>
        </p:blipFill>
        <p:spPr>
          <a:xfrm>
            <a:off x="90266" y="1479374"/>
            <a:ext cx="3089813" cy="1840740"/>
          </a:xfrm>
          <a:prstGeom prst="rect">
            <a:avLst/>
          </a:prstGeom>
        </p:spPr>
      </p:pic>
      <p:sp>
        <p:nvSpPr>
          <p:cNvPr id="4" name="TextBox 3">
            <a:extLst>
              <a:ext uri="{FF2B5EF4-FFF2-40B4-BE49-F238E27FC236}">
                <a16:creationId xmlns:a16="http://schemas.microsoft.com/office/drawing/2014/main" id="{E69EA921-5977-0E6A-8314-71C396F45234}"/>
              </a:ext>
            </a:extLst>
          </p:cNvPr>
          <p:cNvSpPr txBox="1"/>
          <p:nvPr/>
        </p:nvSpPr>
        <p:spPr>
          <a:xfrm>
            <a:off x="8092571" y="1674157"/>
            <a:ext cx="4099429" cy="369332"/>
          </a:xfrm>
          <a:prstGeom prst="rect">
            <a:avLst/>
          </a:prstGeom>
          <a:noFill/>
        </p:spPr>
        <p:txBody>
          <a:bodyPr wrap="square" rtlCol="0">
            <a:spAutoFit/>
          </a:bodyPr>
          <a:lstStyle/>
          <a:p>
            <a:r>
              <a:rPr lang="en-GB" dirty="0"/>
              <a:t>We value your feedback</a:t>
            </a:r>
          </a:p>
        </p:txBody>
      </p:sp>
      <p:sp>
        <p:nvSpPr>
          <p:cNvPr id="6" name="TextBox 5">
            <a:extLst>
              <a:ext uri="{FF2B5EF4-FFF2-40B4-BE49-F238E27FC236}">
                <a16:creationId xmlns:a16="http://schemas.microsoft.com/office/drawing/2014/main" id="{87915768-5A54-C83F-58C3-A3A19E5397E7}"/>
              </a:ext>
            </a:extLst>
          </p:cNvPr>
          <p:cNvSpPr txBox="1"/>
          <p:nvPr/>
        </p:nvSpPr>
        <p:spPr>
          <a:xfrm>
            <a:off x="166256" y="3579634"/>
            <a:ext cx="3462867" cy="1200329"/>
          </a:xfrm>
          <a:prstGeom prst="rect">
            <a:avLst/>
          </a:prstGeom>
          <a:noFill/>
        </p:spPr>
        <p:txBody>
          <a:bodyPr wrap="square" rtlCol="0">
            <a:spAutoFit/>
          </a:bodyPr>
          <a:lstStyle/>
          <a:p>
            <a:r>
              <a:rPr lang="en-GB" dirty="0"/>
              <a:t>Dates for your diary</a:t>
            </a:r>
          </a:p>
          <a:p>
            <a:r>
              <a:rPr lang="en-GB" dirty="0"/>
              <a:t> </a:t>
            </a:r>
            <a:r>
              <a:rPr lang="en-GB" b="1" dirty="0"/>
              <a:t>5</a:t>
            </a:r>
            <a:r>
              <a:rPr lang="en-GB" b="1" baseline="30000" dirty="0"/>
              <a:t>th</a:t>
            </a:r>
            <a:r>
              <a:rPr lang="en-GB" b="1" dirty="0"/>
              <a:t> July </a:t>
            </a:r>
            <a:r>
              <a:rPr lang="en-GB" dirty="0"/>
              <a:t>Art and DT exhibition.</a:t>
            </a:r>
          </a:p>
          <a:p>
            <a:endParaRPr lang="en-GB" dirty="0"/>
          </a:p>
          <a:p>
            <a:r>
              <a:rPr lang="en-GB" dirty="0"/>
              <a:t>Big walk for Cambodia</a:t>
            </a:r>
          </a:p>
        </p:txBody>
      </p:sp>
    </p:spTree>
    <p:extLst>
      <p:ext uri="{BB962C8B-B14F-4D97-AF65-F5344CB8AC3E}">
        <p14:creationId xmlns:p14="http://schemas.microsoft.com/office/powerpoint/2010/main" val="348472303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TotalTime>
  <Words>4004</Words>
  <Application>Microsoft Office PowerPoint</Application>
  <PresentationFormat>Widescreen</PresentationFormat>
  <Paragraphs>514</Paragraphs>
  <Slides>42</Slides>
  <Notes>13</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42</vt:i4>
      </vt:variant>
    </vt:vector>
  </HeadingPairs>
  <TitlesOfParts>
    <vt:vector size="56" baseType="lpstr">
      <vt:lpstr>Arial</vt:lpstr>
      <vt:lpstr>Arial Narrow</vt:lpstr>
      <vt:lpstr>Bison Bold</vt:lpstr>
      <vt:lpstr>Calibri</vt:lpstr>
      <vt:lpstr>Calibri Light</vt:lpstr>
      <vt:lpstr>Comic Sans MS</vt:lpstr>
      <vt:lpstr>Gotham</vt:lpstr>
      <vt:lpstr>Gotham Bold</vt:lpstr>
      <vt:lpstr>Gotham Bold Italics</vt:lpstr>
      <vt:lpstr>Gotham Book</vt:lpstr>
      <vt:lpstr>Gotham Italics</vt:lpstr>
      <vt:lpstr>1_Office Theme</vt:lpstr>
      <vt:lpstr>Office Theme</vt:lpstr>
      <vt:lpstr>2_Office Theme</vt:lpstr>
      <vt:lpstr>Post 16 Option Evening   </vt:lpstr>
      <vt:lpstr>Why this evening?  Important to keep everyone not just pupils updated . Parents are so important in the process of pathways. Never too young to start thinking about your future.   Welcome:  Mrs Jones – Head of 6th Form  Martyn Williams- School Liaison Officer (NSCG) Steven Rogers – The Careers Hub  </vt:lpstr>
      <vt:lpstr>A Levels –  Stafford Partnership </vt:lpstr>
      <vt:lpstr>Studying A levels with the Sixth Form Partnership – Curriculum Programme   </vt:lpstr>
      <vt:lpstr>Studying A levels with the Sixth Form Partnership- Entry Requirements  To study at the Stafford Partnership you will need:   7 grade 4-7 GCSEs including Maths and English.   A 5 in the subject you wish to study (or related subject if not  studied at GCSE).   A grade 6 to study Maths, Sciences or MFL.   You are required to study Maths if you are going to study Physics.    </vt:lpstr>
      <vt:lpstr>Studying A levels with the Sixth Form Partnership - Application Process  17th October 2024 – Open Evening October – Pathways meetings  31st January – Application deadline February/March – Acceptance confirmation  July – Transition Week  August – Results day and enrolment  You can continue to make changes to your subjects until the beginning of Y12. You can make more than one application to keep options open.    </vt:lpstr>
      <vt:lpstr>Studying A levels with the Sixth Form Partnership – Enrichment  Trips and Visits Enrichment, charity projects, post-18 related, subject specific, cultural, team building, partnership  Additional Qualifications Extended project qualification, Duke of Edinburgh  Careers IAG Outside speakers, company and university outreach days, 121 meetings, guidance with research and applications, work experience, university offer schemes and summer schools  PHSE and Mentoring         </vt:lpstr>
      <vt:lpstr>PowerPoint Presentation</vt:lpstr>
      <vt:lpstr>PowerPoint Presentation</vt:lpstr>
      <vt:lpstr> T-Level?</vt:lpstr>
      <vt:lpstr>PowerPoint Presentation</vt:lpstr>
      <vt:lpstr>PowerPoint Presentation</vt:lpstr>
      <vt:lpstr>T-levels – key facts</vt:lpstr>
      <vt:lpstr>PowerPoint Presentation</vt:lpstr>
      <vt:lpstr>PowerPoint Presentation</vt:lpstr>
      <vt:lpstr>PowerPoint Presentation</vt:lpstr>
      <vt:lpstr>PowerPoint Presentation</vt:lpstr>
      <vt:lpstr>How will this course be delivered?</vt:lpstr>
      <vt:lpstr>Engineering Employer Event</vt:lpstr>
      <vt:lpstr>Industry Placements</vt:lpstr>
      <vt:lpstr>Industry Placements </vt:lpstr>
      <vt:lpstr>Progression: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Opportunities  University trips College trips Webinars Employer encounters Careers fair  Mock Interviews 1-1 guidance…  </vt:lpstr>
      <vt:lpstr>PowerPoint Presentation</vt:lpstr>
      <vt:lpstr>PowerPoint Presentation</vt:lpstr>
      <vt:lpstr>PowerPoint Presentation</vt:lpstr>
      <vt:lpstr>PowerPoint Presentation</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 16 Option Evening  Welcome </dc:title>
  <dc:creator>Mrs V Bowyer</dc:creator>
  <cp:lastModifiedBy>Mrs V Bowyer</cp:lastModifiedBy>
  <cp:revision>1</cp:revision>
  <dcterms:created xsi:type="dcterms:W3CDTF">2024-06-06T13:54:34Z</dcterms:created>
  <dcterms:modified xsi:type="dcterms:W3CDTF">2024-06-24T15:12:02Z</dcterms:modified>
</cp:coreProperties>
</file>